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9" r:id="rId17"/>
    <p:sldId id="268"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9" r:id="rId35"/>
    <p:sldId id="290" r:id="rId36"/>
    <p:sldId id="291" r:id="rId37"/>
    <p:sldId id="286" r:id="rId38"/>
    <p:sldId id="287" r:id="rId39"/>
    <p:sldId id="288"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1" autoAdjust="0"/>
    <p:restoredTop sz="94660"/>
  </p:normalViewPr>
  <p:slideViewPr>
    <p:cSldViewPr snapToGrid="0">
      <p:cViewPr varScale="1">
        <p:scale>
          <a:sx n="70" d="100"/>
          <a:sy n="70"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hushan Paradkar" userId="34e5527b-0322-46c9-85e8-191e72d03a67" providerId="ADAL" clId="{51DF089D-9B97-4D68-8BD3-3AA438512AD4}"/>
    <pc:docChg chg="undo custSel addSld delSld modSld sldOrd">
      <pc:chgData name="Bhushan Paradkar" userId="34e5527b-0322-46c9-85e8-191e72d03a67" providerId="ADAL" clId="{51DF089D-9B97-4D68-8BD3-3AA438512AD4}" dt="2022-09-06T06:14:00.481" v="9120" actId="14100"/>
      <pc:docMkLst>
        <pc:docMk/>
      </pc:docMkLst>
      <pc:sldChg chg="modSp">
        <pc:chgData name="Bhushan Paradkar" userId="34e5527b-0322-46c9-85e8-191e72d03a67" providerId="ADAL" clId="{51DF089D-9B97-4D68-8BD3-3AA438512AD4}" dt="2022-09-05T17:13:16.349" v="28" actId="27636"/>
        <pc:sldMkLst>
          <pc:docMk/>
          <pc:sldMk cId="2024791652" sldId="257"/>
        </pc:sldMkLst>
        <pc:spChg chg="mod">
          <ac:chgData name="Bhushan Paradkar" userId="34e5527b-0322-46c9-85e8-191e72d03a67" providerId="ADAL" clId="{51DF089D-9B97-4D68-8BD3-3AA438512AD4}" dt="2022-09-05T17:12:55.274" v="19" actId="1076"/>
          <ac:spMkLst>
            <pc:docMk/>
            <pc:sldMk cId="2024791652" sldId="257"/>
            <ac:spMk id="2" creationId="{30AB1B26-D082-4055-B56D-649B49CB0A3C}"/>
          </ac:spMkLst>
        </pc:spChg>
        <pc:spChg chg="mod">
          <ac:chgData name="Bhushan Paradkar" userId="34e5527b-0322-46c9-85e8-191e72d03a67" providerId="ADAL" clId="{51DF089D-9B97-4D68-8BD3-3AA438512AD4}" dt="2022-09-05T17:13:16.349" v="28" actId="27636"/>
          <ac:spMkLst>
            <pc:docMk/>
            <pc:sldMk cId="2024791652" sldId="257"/>
            <ac:spMk id="3" creationId="{56E73E17-F1C9-44DD-96FA-9EA8E63427F3}"/>
          </ac:spMkLst>
        </pc:spChg>
      </pc:sldChg>
      <pc:sldChg chg="addSp modSp add">
        <pc:chgData name="Bhushan Paradkar" userId="34e5527b-0322-46c9-85e8-191e72d03a67" providerId="ADAL" clId="{51DF089D-9B97-4D68-8BD3-3AA438512AD4}" dt="2022-09-05T17:22:31.536" v="302" actId="20577"/>
        <pc:sldMkLst>
          <pc:docMk/>
          <pc:sldMk cId="1956416394" sldId="258"/>
        </pc:sldMkLst>
        <pc:spChg chg="mod">
          <ac:chgData name="Bhushan Paradkar" userId="34e5527b-0322-46c9-85e8-191e72d03a67" providerId="ADAL" clId="{51DF089D-9B97-4D68-8BD3-3AA438512AD4}" dt="2022-09-05T17:13:41.747" v="35" actId="1076"/>
          <ac:spMkLst>
            <pc:docMk/>
            <pc:sldMk cId="1956416394" sldId="258"/>
            <ac:spMk id="2" creationId="{E441275A-2698-43C6-B585-A05CCA49A49F}"/>
          </ac:spMkLst>
        </pc:spChg>
        <pc:spChg chg="mod">
          <ac:chgData name="Bhushan Paradkar" userId="34e5527b-0322-46c9-85e8-191e72d03a67" providerId="ADAL" clId="{51DF089D-9B97-4D68-8BD3-3AA438512AD4}" dt="2022-09-05T17:22:31.536" v="302" actId="20577"/>
          <ac:spMkLst>
            <pc:docMk/>
            <pc:sldMk cId="1956416394" sldId="258"/>
            <ac:spMk id="3" creationId="{3C6D89E0-CDA1-4177-B820-3CB186EFF5EF}"/>
          </ac:spMkLst>
        </pc:spChg>
        <pc:picChg chg="add mod">
          <ac:chgData name="Bhushan Paradkar" userId="34e5527b-0322-46c9-85e8-191e72d03a67" providerId="ADAL" clId="{51DF089D-9B97-4D68-8BD3-3AA438512AD4}" dt="2022-09-05T17:21:51.521" v="286" actId="1076"/>
          <ac:picMkLst>
            <pc:docMk/>
            <pc:sldMk cId="1956416394" sldId="258"/>
            <ac:picMk id="4" creationId="{E02CB295-C0B7-4F8B-8D2E-F3BBA9A496D8}"/>
          </ac:picMkLst>
        </pc:picChg>
      </pc:sldChg>
      <pc:sldChg chg="addSp delSp modSp add">
        <pc:chgData name="Bhushan Paradkar" userId="34e5527b-0322-46c9-85e8-191e72d03a67" providerId="ADAL" clId="{51DF089D-9B97-4D68-8BD3-3AA438512AD4}" dt="2022-09-05T17:25:15.669" v="326" actId="1035"/>
        <pc:sldMkLst>
          <pc:docMk/>
          <pc:sldMk cId="1189889077" sldId="259"/>
        </pc:sldMkLst>
        <pc:spChg chg="del mod">
          <ac:chgData name="Bhushan Paradkar" userId="34e5527b-0322-46c9-85e8-191e72d03a67" providerId="ADAL" clId="{51DF089D-9B97-4D68-8BD3-3AA438512AD4}" dt="2022-09-05T17:25:03.070" v="308"/>
          <ac:spMkLst>
            <pc:docMk/>
            <pc:sldMk cId="1189889077" sldId="259"/>
            <ac:spMk id="3" creationId="{3C6D89E0-CDA1-4177-B820-3CB186EFF5EF}"/>
          </ac:spMkLst>
        </pc:spChg>
        <pc:picChg chg="del">
          <ac:chgData name="Bhushan Paradkar" userId="34e5527b-0322-46c9-85e8-191e72d03a67" providerId="ADAL" clId="{51DF089D-9B97-4D68-8BD3-3AA438512AD4}" dt="2022-09-05T17:24:52.072" v="304" actId="478"/>
          <ac:picMkLst>
            <pc:docMk/>
            <pc:sldMk cId="1189889077" sldId="259"/>
            <ac:picMk id="4" creationId="{E02CB295-C0B7-4F8B-8D2E-F3BBA9A496D8}"/>
          </ac:picMkLst>
        </pc:picChg>
        <pc:picChg chg="add mod">
          <ac:chgData name="Bhushan Paradkar" userId="34e5527b-0322-46c9-85e8-191e72d03a67" providerId="ADAL" clId="{51DF089D-9B97-4D68-8BD3-3AA438512AD4}" dt="2022-09-05T17:25:15.669" v="326" actId="1035"/>
          <ac:picMkLst>
            <pc:docMk/>
            <pc:sldMk cId="1189889077" sldId="259"/>
            <ac:picMk id="5" creationId="{0A0B36BD-1B6A-48E0-80C2-47BC0417E043}"/>
          </ac:picMkLst>
        </pc:picChg>
      </pc:sldChg>
      <pc:sldChg chg="addSp delSp modSp add">
        <pc:chgData name="Bhushan Paradkar" userId="34e5527b-0322-46c9-85e8-191e72d03a67" providerId="ADAL" clId="{51DF089D-9B97-4D68-8BD3-3AA438512AD4}" dt="2022-09-05T17:26:47.114" v="344" actId="1036"/>
        <pc:sldMkLst>
          <pc:docMk/>
          <pc:sldMk cId="1740746219" sldId="260"/>
        </pc:sldMkLst>
        <pc:spChg chg="add del mod">
          <ac:chgData name="Bhushan Paradkar" userId="34e5527b-0322-46c9-85e8-191e72d03a67" providerId="ADAL" clId="{51DF089D-9B97-4D68-8BD3-3AA438512AD4}" dt="2022-09-05T17:25:35.216" v="329" actId="478"/>
          <ac:spMkLst>
            <pc:docMk/>
            <pc:sldMk cId="1740746219" sldId="260"/>
            <ac:spMk id="4" creationId="{EC13BAF1-686C-4085-9836-662C77E1E48E}"/>
          </ac:spMkLst>
        </pc:spChg>
        <pc:picChg chg="del">
          <ac:chgData name="Bhushan Paradkar" userId="34e5527b-0322-46c9-85e8-191e72d03a67" providerId="ADAL" clId="{51DF089D-9B97-4D68-8BD3-3AA438512AD4}" dt="2022-09-05T17:25:28.408" v="328" actId="478"/>
          <ac:picMkLst>
            <pc:docMk/>
            <pc:sldMk cId="1740746219" sldId="260"/>
            <ac:picMk id="5" creationId="{0A0B36BD-1B6A-48E0-80C2-47BC0417E043}"/>
          </ac:picMkLst>
        </pc:picChg>
        <pc:picChg chg="add mod">
          <ac:chgData name="Bhushan Paradkar" userId="34e5527b-0322-46c9-85e8-191e72d03a67" providerId="ADAL" clId="{51DF089D-9B97-4D68-8BD3-3AA438512AD4}" dt="2022-09-05T17:26:47.114" v="344" actId="1036"/>
          <ac:picMkLst>
            <pc:docMk/>
            <pc:sldMk cId="1740746219" sldId="260"/>
            <ac:picMk id="6" creationId="{2911D5C3-D9AB-4E79-88FD-F58327BE15DD}"/>
          </ac:picMkLst>
        </pc:picChg>
      </pc:sldChg>
      <pc:sldChg chg="addSp delSp modSp add modAnim">
        <pc:chgData name="Bhushan Paradkar" userId="34e5527b-0322-46c9-85e8-191e72d03a67" providerId="ADAL" clId="{51DF089D-9B97-4D68-8BD3-3AA438512AD4}" dt="2022-09-05T17:40:25.925" v="395"/>
        <pc:sldMkLst>
          <pc:docMk/>
          <pc:sldMk cId="2760555828" sldId="261"/>
        </pc:sldMkLst>
        <pc:picChg chg="add mod">
          <ac:chgData name="Bhushan Paradkar" userId="34e5527b-0322-46c9-85e8-191e72d03a67" providerId="ADAL" clId="{51DF089D-9B97-4D68-8BD3-3AA438512AD4}" dt="2022-09-05T17:28:41.415" v="371" actId="1036"/>
          <ac:picMkLst>
            <pc:docMk/>
            <pc:sldMk cId="2760555828" sldId="261"/>
            <ac:picMk id="3" creationId="{CC319073-37D2-450F-9C5F-FA56FB8FEB8E}"/>
          </ac:picMkLst>
        </pc:picChg>
        <pc:picChg chg="del">
          <ac:chgData name="Bhushan Paradkar" userId="34e5527b-0322-46c9-85e8-191e72d03a67" providerId="ADAL" clId="{51DF089D-9B97-4D68-8BD3-3AA438512AD4}" dt="2022-09-05T17:27:22.271" v="346" actId="478"/>
          <ac:picMkLst>
            <pc:docMk/>
            <pc:sldMk cId="2760555828" sldId="261"/>
            <ac:picMk id="6" creationId="{2911D5C3-D9AB-4E79-88FD-F58327BE15DD}"/>
          </ac:picMkLst>
        </pc:picChg>
        <pc:cxnChg chg="add mod">
          <ac:chgData name="Bhushan Paradkar" userId="34e5527b-0322-46c9-85e8-191e72d03a67" providerId="ADAL" clId="{51DF089D-9B97-4D68-8BD3-3AA438512AD4}" dt="2022-09-05T17:40:22.982" v="394" actId="13822"/>
          <ac:cxnSpMkLst>
            <pc:docMk/>
            <pc:sldMk cId="2760555828" sldId="261"/>
            <ac:cxnSpMk id="5" creationId="{D83DAC8A-C1FB-48A0-A550-F61E5C0E9D7D}"/>
          </ac:cxnSpMkLst>
        </pc:cxnChg>
      </pc:sldChg>
      <pc:sldChg chg="addSp delSp modSp add modAnim">
        <pc:chgData name="Bhushan Paradkar" userId="34e5527b-0322-46c9-85e8-191e72d03a67" providerId="ADAL" clId="{51DF089D-9B97-4D68-8BD3-3AA438512AD4}" dt="2022-09-05T17:40:42.194" v="398"/>
        <pc:sldMkLst>
          <pc:docMk/>
          <pc:sldMk cId="1619161550" sldId="262"/>
        </pc:sldMkLst>
        <pc:picChg chg="del">
          <ac:chgData name="Bhushan Paradkar" userId="34e5527b-0322-46c9-85e8-191e72d03a67" providerId="ADAL" clId="{51DF089D-9B97-4D68-8BD3-3AA438512AD4}" dt="2022-09-05T17:39:53.860" v="373" actId="478"/>
          <ac:picMkLst>
            <pc:docMk/>
            <pc:sldMk cId="1619161550" sldId="262"/>
            <ac:picMk id="3" creationId="{CC319073-37D2-450F-9C5F-FA56FB8FEB8E}"/>
          </ac:picMkLst>
        </pc:picChg>
        <pc:picChg chg="add mod">
          <ac:chgData name="Bhushan Paradkar" userId="34e5527b-0322-46c9-85e8-191e72d03a67" providerId="ADAL" clId="{51DF089D-9B97-4D68-8BD3-3AA438512AD4}" dt="2022-09-05T17:40:02.766" v="392" actId="14100"/>
          <ac:picMkLst>
            <pc:docMk/>
            <pc:sldMk cId="1619161550" sldId="262"/>
            <ac:picMk id="4" creationId="{BD9BFB53-3780-4125-9DD2-55E995124572}"/>
          </ac:picMkLst>
        </pc:picChg>
        <pc:cxnChg chg="add mod">
          <ac:chgData name="Bhushan Paradkar" userId="34e5527b-0322-46c9-85e8-191e72d03a67" providerId="ADAL" clId="{51DF089D-9B97-4D68-8BD3-3AA438512AD4}" dt="2022-09-05T17:40:38.928" v="397" actId="13822"/>
          <ac:cxnSpMkLst>
            <pc:docMk/>
            <pc:sldMk cId="1619161550" sldId="262"/>
            <ac:cxnSpMk id="6" creationId="{3BB3CE96-B60F-40AD-921B-A036E4398E7D}"/>
          </ac:cxnSpMkLst>
        </pc:cxnChg>
      </pc:sldChg>
      <pc:sldChg chg="addSp delSp modSp add delAnim">
        <pc:chgData name="Bhushan Paradkar" userId="34e5527b-0322-46c9-85e8-191e72d03a67" providerId="ADAL" clId="{51DF089D-9B97-4D68-8BD3-3AA438512AD4}" dt="2022-09-05T17:44:04.367" v="403" actId="14100"/>
        <pc:sldMkLst>
          <pc:docMk/>
          <pc:sldMk cId="3761790631" sldId="263"/>
        </pc:sldMkLst>
        <pc:picChg chg="add mod">
          <ac:chgData name="Bhushan Paradkar" userId="34e5527b-0322-46c9-85e8-191e72d03a67" providerId="ADAL" clId="{51DF089D-9B97-4D68-8BD3-3AA438512AD4}" dt="2022-09-05T17:44:04.367" v="403" actId="14100"/>
          <ac:picMkLst>
            <pc:docMk/>
            <pc:sldMk cId="3761790631" sldId="263"/>
            <ac:picMk id="3" creationId="{4F4A0F2D-1333-4B3C-BC6C-BA1853FE9175}"/>
          </ac:picMkLst>
        </pc:picChg>
        <pc:picChg chg="del">
          <ac:chgData name="Bhushan Paradkar" userId="34e5527b-0322-46c9-85e8-191e72d03a67" providerId="ADAL" clId="{51DF089D-9B97-4D68-8BD3-3AA438512AD4}" dt="2022-09-05T17:43:54.948" v="400" actId="478"/>
          <ac:picMkLst>
            <pc:docMk/>
            <pc:sldMk cId="3761790631" sldId="263"/>
            <ac:picMk id="4" creationId="{BD9BFB53-3780-4125-9DD2-55E995124572}"/>
          </ac:picMkLst>
        </pc:picChg>
        <pc:cxnChg chg="del">
          <ac:chgData name="Bhushan Paradkar" userId="34e5527b-0322-46c9-85e8-191e72d03a67" providerId="ADAL" clId="{51DF089D-9B97-4D68-8BD3-3AA438512AD4}" dt="2022-09-05T17:43:58.147" v="401" actId="478"/>
          <ac:cxnSpMkLst>
            <pc:docMk/>
            <pc:sldMk cId="3761790631" sldId="263"/>
            <ac:cxnSpMk id="6" creationId="{3BB3CE96-B60F-40AD-921B-A036E4398E7D}"/>
          </ac:cxnSpMkLst>
        </pc:cxnChg>
      </pc:sldChg>
      <pc:sldChg chg="addSp modSp add modAnim">
        <pc:chgData name="Bhushan Paradkar" userId="34e5527b-0322-46c9-85e8-191e72d03a67" providerId="ADAL" clId="{51DF089D-9B97-4D68-8BD3-3AA438512AD4}" dt="2022-09-05T18:09:10.539" v="564"/>
        <pc:sldMkLst>
          <pc:docMk/>
          <pc:sldMk cId="495786356" sldId="264"/>
        </pc:sldMkLst>
        <pc:spChg chg="mod">
          <ac:chgData name="Bhushan Paradkar" userId="34e5527b-0322-46c9-85e8-191e72d03a67" providerId="ADAL" clId="{51DF089D-9B97-4D68-8BD3-3AA438512AD4}" dt="2022-09-05T18:02:20.640" v="536" actId="1076"/>
          <ac:spMkLst>
            <pc:docMk/>
            <pc:sldMk cId="495786356" sldId="264"/>
            <ac:spMk id="2" creationId="{98B13963-E5DD-4716-9BFE-A214B71AE01A}"/>
          </ac:spMkLst>
        </pc:spChg>
        <pc:spChg chg="mod">
          <ac:chgData name="Bhushan Paradkar" userId="34e5527b-0322-46c9-85e8-191e72d03a67" providerId="ADAL" clId="{51DF089D-9B97-4D68-8BD3-3AA438512AD4}" dt="2022-09-05T17:55:03.211" v="533" actId="15"/>
          <ac:spMkLst>
            <pc:docMk/>
            <pc:sldMk cId="495786356" sldId="264"/>
            <ac:spMk id="3" creationId="{50E12D59-8306-496C-BA72-12825ED8A257}"/>
          </ac:spMkLst>
        </pc:spChg>
        <pc:spChg chg="add mod">
          <ac:chgData name="Bhushan Paradkar" userId="34e5527b-0322-46c9-85e8-191e72d03a67" providerId="ADAL" clId="{51DF089D-9B97-4D68-8BD3-3AA438512AD4}" dt="2022-09-05T18:09:08.023" v="563" actId="207"/>
          <ac:spMkLst>
            <pc:docMk/>
            <pc:sldMk cId="495786356" sldId="264"/>
            <ac:spMk id="7" creationId="{49B9F36D-B317-4564-B25A-AA674C15F9F3}"/>
          </ac:spMkLst>
        </pc:spChg>
        <pc:picChg chg="add mod">
          <ac:chgData name="Bhushan Paradkar" userId="34e5527b-0322-46c9-85e8-191e72d03a67" providerId="ADAL" clId="{51DF089D-9B97-4D68-8BD3-3AA438512AD4}" dt="2022-09-05T18:02:26.360" v="537" actId="14100"/>
          <ac:picMkLst>
            <pc:docMk/>
            <pc:sldMk cId="495786356" sldId="264"/>
            <ac:picMk id="4" creationId="{97946A59-FB59-4709-B9FE-1DC122AE941B}"/>
          </ac:picMkLst>
        </pc:picChg>
        <pc:cxnChg chg="add mod">
          <ac:chgData name="Bhushan Paradkar" userId="34e5527b-0322-46c9-85e8-191e72d03a67" providerId="ADAL" clId="{51DF089D-9B97-4D68-8BD3-3AA438512AD4}" dt="2022-09-05T18:08:36.060" v="538" actId="11529"/>
          <ac:cxnSpMkLst>
            <pc:docMk/>
            <pc:sldMk cId="495786356" sldId="264"/>
            <ac:cxnSpMk id="6" creationId="{33500CB5-C4A6-4849-B49F-6A9788191A3F}"/>
          </ac:cxnSpMkLst>
        </pc:cxnChg>
      </pc:sldChg>
      <pc:sldChg chg="addSp modSp add">
        <pc:chgData name="Bhushan Paradkar" userId="34e5527b-0322-46c9-85e8-191e72d03a67" providerId="ADAL" clId="{51DF089D-9B97-4D68-8BD3-3AA438512AD4}" dt="2022-09-05T18:12:14.094" v="675" actId="14100"/>
        <pc:sldMkLst>
          <pc:docMk/>
          <pc:sldMk cId="41166692" sldId="265"/>
        </pc:sldMkLst>
        <pc:spChg chg="mod">
          <ac:chgData name="Bhushan Paradkar" userId="34e5527b-0322-46c9-85e8-191e72d03a67" providerId="ADAL" clId="{51DF089D-9B97-4D68-8BD3-3AA438512AD4}" dt="2022-09-05T18:10:16.936" v="608" actId="113"/>
          <ac:spMkLst>
            <pc:docMk/>
            <pc:sldMk cId="41166692" sldId="265"/>
            <ac:spMk id="2" creationId="{D9F65873-67C2-4F7A-92C8-86E856213593}"/>
          </ac:spMkLst>
        </pc:spChg>
        <pc:spChg chg="mod">
          <ac:chgData name="Bhushan Paradkar" userId="34e5527b-0322-46c9-85e8-191e72d03a67" providerId="ADAL" clId="{51DF089D-9B97-4D68-8BD3-3AA438512AD4}" dt="2022-09-05T18:10:55.873" v="671" actId="20577"/>
          <ac:spMkLst>
            <pc:docMk/>
            <pc:sldMk cId="41166692" sldId="265"/>
            <ac:spMk id="3" creationId="{1C705DE3-DF26-4045-84DF-C8A42BA6DD7C}"/>
          </ac:spMkLst>
        </pc:spChg>
        <pc:picChg chg="add mod">
          <ac:chgData name="Bhushan Paradkar" userId="34e5527b-0322-46c9-85e8-191e72d03a67" providerId="ADAL" clId="{51DF089D-9B97-4D68-8BD3-3AA438512AD4}" dt="2022-09-05T18:12:14.094" v="675" actId="14100"/>
          <ac:picMkLst>
            <pc:docMk/>
            <pc:sldMk cId="41166692" sldId="265"/>
            <ac:picMk id="4" creationId="{4EAF25F8-1689-4BAA-BEC2-7651F4C95BE4}"/>
          </ac:picMkLst>
        </pc:picChg>
      </pc:sldChg>
      <pc:sldChg chg="addSp delSp modSp add">
        <pc:chgData name="Bhushan Paradkar" userId="34e5527b-0322-46c9-85e8-191e72d03a67" providerId="ADAL" clId="{51DF089D-9B97-4D68-8BD3-3AA438512AD4}" dt="2022-09-05T18:16:54.558" v="828" actId="20577"/>
        <pc:sldMkLst>
          <pc:docMk/>
          <pc:sldMk cId="1147676003" sldId="266"/>
        </pc:sldMkLst>
        <pc:spChg chg="mod">
          <ac:chgData name="Bhushan Paradkar" userId="34e5527b-0322-46c9-85e8-191e72d03a67" providerId="ADAL" clId="{51DF089D-9B97-4D68-8BD3-3AA438512AD4}" dt="2022-09-05T18:16:54.558" v="828" actId="20577"/>
          <ac:spMkLst>
            <pc:docMk/>
            <pc:sldMk cId="1147676003" sldId="266"/>
            <ac:spMk id="3" creationId="{1C705DE3-DF26-4045-84DF-C8A42BA6DD7C}"/>
          </ac:spMkLst>
        </pc:spChg>
        <pc:picChg chg="del">
          <ac:chgData name="Bhushan Paradkar" userId="34e5527b-0322-46c9-85e8-191e72d03a67" providerId="ADAL" clId="{51DF089D-9B97-4D68-8BD3-3AA438512AD4}" dt="2022-09-05T18:12:25.173" v="677" actId="478"/>
          <ac:picMkLst>
            <pc:docMk/>
            <pc:sldMk cId="1147676003" sldId="266"/>
            <ac:picMk id="4" creationId="{4EAF25F8-1689-4BAA-BEC2-7651F4C95BE4}"/>
          </ac:picMkLst>
        </pc:picChg>
        <pc:picChg chg="add mod">
          <ac:chgData name="Bhushan Paradkar" userId="34e5527b-0322-46c9-85e8-191e72d03a67" providerId="ADAL" clId="{51DF089D-9B97-4D68-8BD3-3AA438512AD4}" dt="2022-09-05T18:16:38.909" v="788" actId="14100"/>
          <ac:picMkLst>
            <pc:docMk/>
            <pc:sldMk cId="1147676003" sldId="266"/>
            <ac:picMk id="5" creationId="{D5EF6A78-A339-4D72-9278-138E6DFB28D5}"/>
          </ac:picMkLst>
        </pc:picChg>
      </pc:sldChg>
      <pc:sldChg chg="addSp modSp add">
        <pc:chgData name="Bhushan Paradkar" userId="34e5527b-0322-46c9-85e8-191e72d03a67" providerId="ADAL" clId="{51DF089D-9B97-4D68-8BD3-3AA438512AD4}" dt="2022-09-05T18:22:27.407" v="1025" actId="14100"/>
        <pc:sldMkLst>
          <pc:docMk/>
          <pc:sldMk cId="2927052063" sldId="267"/>
        </pc:sldMkLst>
        <pc:spChg chg="mod">
          <ac:chgData name="Bhushan Paradkar" userId="34e5527b-0322-46c9-85e8-191e72d03a67" providerId="ADAL" clId="{51DF089D-9B97-4D68-8BD3-3AA438512AD4}" dt="2022-09-05T18:22:17.052" v="1022" actId="1076"/>
          <ac:spMkLst>
            <pc:docMk/>
            <pc:sldMk cId="2927052063" sldId="267"/>
            <ac:spMk id="2" creationId="{867682A2-BE91-44B8-842C-0D8AFDCA43F9}"/>
          </ac:spMkLst>
        </pc:spChg>
        <pc:spChg chg="mod">
          <ac:chgData name="Bhushan Paradkar" userId="34e5527b-0322-46c9-85e8-191e72d03a67" providerId="ADAL" clId="{51DF089D-9B97-4D68-8BD3-3AA438512AD4}" dt="2022-09-05T18:22:19.667" v="1023" actId="1076"/>
          <ac:spMkLst>
            <pc:docMk/>
            <pc:sldMk cId="2927052063" sldId="267"/>
            <ac:spMk id="3" creationId="{36121F18-32C2-4A47-BDDF-C3327BFB93B1}"/>
          </ac:spMkLst>
        </pc:spChg>
        <pc:picChg chg="add mod">
          <ac:chgData name="Bhushan Paradkar" userId="34e5527b-0322-46c9-85e8-191e72d03a67" providerId="ADAL" clId="{51DF089D-9B97-4D68-8BD3-3AA438512AD4}" dt="2022-09-05T18:22:27.407" v="1025" actId="14100"/>
          <ac:picMkLst>
            <pc:docMk/>
            <pc:sldMk cId="2927052063" sldId="267"/>
            <ac:picMk id="4" creationId="{B0F6284A-1BE0-4760-89AD-AB8CDB3E9902}"/>
          </ac:picMkLst>
        </pc:picChg>
      </pc:sldChg>
      <pc:sldChg chg="addSp modSp add ord">
        <pc:chgData name="Bhushan Paradkar" userId="34e5527b-0322-46c9-85e8-191e72d03a67" providerId="ADAL" clId="{51DF089D-9B97-4D68-8BD3-3AA438512AD4}" dt="2022-09-05T18:27:58.535" v="1215" actId="14100"/>
        <pc:sldMkLst>
          <pc:docMk/>
          <pc:sldMk cId="1211639492" sldId="268"/>
        </pc:sldMkLst>
        <pc:spChg chg="mod">
          <ac:chgData name="Bhushan Paradkar" userId="34e5527b-0322-46c9-85e8-191e72d03a67" providerId="ADAL" clId="{51DF089D-9B97-4D68-8BD3-3AA438512AD4}" dt="2022-09-05T18:27:21.993" v="1208" actId="1076"/>
          <ac:spMkLst>
            <pc:docMk/>
            <pc:sldMk cId="1211639492" sldId="268"/>
            <ac:spMk id="2" creationId="{B38F1FC2-637A-46D1-A022-6892E2F17498}"/>
          </ac:spMkLst>
        </pc:spChg>
        <pc:spChg chg="mod">
          <ac:chgData name="Bhushan Paradkar" userId="34e5527b-0322-46c9-85e8-191e72d03a67" providerId="ADAL" clId="{51DF089D-9B97-4D68-8BD3-3AA438512AD4}" dt="2022-09-05T18:27:26.378" v="1209" actId="1076"/>
          <ac:spMkLst>
            <pc:docMk/>
            <pc:sldMk cId="1211639492" sldId="268"/>
            <ac:spMk id="3" creationId="{6B33CC8B-2C1A-4F59-9225-3F769FC936C2}"/>
          </ac:spMkLst>
        </pc:spChg>
        <pc:picChg chg="add mod">
          <ac:chgData name="Bhushan Paradkar" userId="34e5527b-0322-46c9-85e8-191e72d03a67" providerId="ADAL" clId="{51DF089D-9B97-4D68-8BD3-3AA438512AD4}" dt="2022-09-05T18:27:29.829" v="1210" actId="1076"/>
          <ac:picMkLst>
            <pc:docMk/>
            <pc:sldMk cId="1211639492" sldId="268"/>
            <ac:picMk id="4" creationId="{BF8E3432-A106-4ABE-8202-E478495F397C}"/>
          </ac:picMkLst>
        </pc:picChg>
        <pc:picChg chg="add mod">
          <ac:chgData name="Bhushan Paradkar" userId="34e5527b-0322-46c9-85e8-191e72d03a67" providerId="ADAL" clId="{51DF089D-9B97-4D68-8BD3-3AA438512AD4}" dt="2022-09-05T18:27:37.272" v="1213" actId="14100"/>
          <ac:picMkLst>
            <pc:docMk/>
            <pc:sldMk cId="1211639492" sldId="268"/>
            <ac:picMk id="5" creationId="{BB32A3CC-B710-419E-9407-8D0455571332}"/>
          </ac:picMkLst>
        </pc:picChg>
        <pc:cxnChg chg="add mod">
          <ac:chgData name="Bhushan Paradkar" userId="34e5527b-0322-46c9-85e8-191e72d03a67" providerId="ADAL" clId="{51DF089D-9B97-4D68-8BD3-3AA438512AD4}" dt="2022-09-05T18:27:58.535" v="1215" actId="14100"/>
          <ac:cxnSpMkLst>
            <pc:docMk/>
            <pc:sldMk cId="1211639492" sldId="268"/>
            <ac:cxnSpMk id="7" creationId="{D4588F28-C5DD-48A9-88C7-DED74F5CA672}"/>
          </ac:cxnSpMkLst>
        </pc:cxnChg>
      </pc:sldChg>
      <pc:sldChg chg="addSp modSp add">
        <pc:chgData name="Bhushan Paradkar" userId="34e5527b-0322-46c9-85e8-191e72d03a67" providerId="ADAL" clId="{51DF089D-9B97-4D68-8BD3-3AA438512AD4}" dt="2022-09-05T18:26:30.879" v="1206" actId="207"/>
        <pc:sldMkLst>
          <pc:docMk/>
          <pc:sldMk cId="788375309" sldId="269"/>
        </pc:sldMkLst>
        <pc:spChg chg="add mod">
          <ac:chgData name="Bhushan Paradkar" userId="34e5527b-0322-46c9-85e8-191e72d03a67" providerId="ADAL" clId="{51DF089D-9B97-4D68-8BD3-3AA438512AD4}" dt="2022-09-05T18:26:30.879" v="1206" actId="207"/>
          <ac:spMkLst>
            <pc:docMk/>
            <pc:sldMk cId="788375309" sldId="269"/>
            <ac:spMk id="5" creationId="{0D612054-40A4-42A9-AD08-77BF8CDA1460}"/>
          </ac:spMkLst>
        </pc:spChg>
      </pc:sldChg>
      <pc:sldChg chg="addSp delSp modSp add">
        <pc:chgData name="Bhushan Paradkar" userId="34e5527b-0322-46c9-85e8-191e72d03a67" providerId="ADAL" clId="{51DF089D-9B97-4D68-8BD3-3AA438512AD4}" dt="2022-09-05T18:31:02.256" v="1255" actId="13822"/>
        <pc:sldMkLst>
          <pc:docMk/>
          <pc:sldMk cId="752806308" sldId="270"/>
        </pc:sldMkLst>
        <pc:spChg chg="mod">
          <ac:chgData name="Bhushan Paradkar" userId="34e5527b-0322-46c9-85e8-191e72d03a67" providerId="ADAL" clId="{51DF089D-9B97-4D68-8BD3-3AA438512AD4}" dt="2022-09-05T18:28:51.479" v="1244" actId="1076"/>
          <ac:spMkLst>
            <pc:docMk/>
            <pc:sldMk cId="752806308" sldId="270"/>
            <ac:spMk id="2" creationId="{0F547C6B-6FA3-4E2E-97EE-F6F7124B0665}"/>
          </ac:spMkLst>
        </pc:spChg>
        <pc:spChg chg="del mod">
          <ac:chgData name="Bhushan Paradkar" userId="34e5527b-0322-46c9-85e8-191e72d03a67" providerId="ADAL" clId="{51DF089D-9B97-4D68-8BD3-3AA438512AD4}" dt="2022-09-05T18:29:36.504" v="1247"/>
          <ac:spMkLst>
            <pc:docMk/>
            <pc:sldMk cId="752806308" sldId="270"/>
            <ac:spMk id="3" creationId="{1A0BC184-905D-489B-A66A-487833BFFE12}"/>
          </ac:spMkLst>
        </pc:spChg>
        <pc:picChg chg="add mod">
          <ac:chgData name="Bhushan Paradkar" userId="34e5527b-0322-46c9-85e8-191e72d03a67" providerId="ADAL" clId="{51DF089D-9B97-4D68-8BD3-3AA438512AD4}" dt="2022-09-05T18:29:41.608" v="1249" actId="14100"/>
          <ac:picMkLst>
            <pc:docMk/>
            <pc:sldMk cId="752806308" sldId="270"/>
            <ac:picMk id="4" creationId="{49F5EBE4-6A1D-4364-A2EC-3EB5EB308415}"/>
          </ac:picMkLst>
        </pc:picChg>
        <pc:picChg chg="add mod">
          <ac:chgData name="Bhushan Paradkar" userId="34e5527b-0322-46c9-85e8-191e72d03a67" providerId="ADAL" clId="{51DF089D-9B97-4D68-8BD3-3AA438512AD4}" dt="2022-09-05T18:30:50.349" v="1253" actId="14100"/>
          <ac:picMkLst>
            <pc:docMk/>
            <pc:sldMk cId="752806308" sldId="270"/>
            <ac:picMk id="5" creationId="{B728E8DA-81B5-4D18-B7FA-ED052C1C95CF}"/>
          </ac:picMkLst>
        </pc:picChg>
        <pc:cxnChg chg="add mod">
          <ac:chgData name="Bhushan Paradkar" userId="34e5527b-0322-46c9-85e8-191e72d03a67" providerId="ADAL" clId="{51DF089D-9B97-4D68-8BD3-3AA438512AD4}" dt="2022-09-05T18:31:02.256" v="1255" actId="13822"/>
          <ac:cxnSpMkLst>
            <pc:docMk/>
            <pc:sldMk cId="752806308" sldId="270"/>
            <ac:cxnSpMk id="7" creationId="{205A34CA-A5E5-4395-AB6A-62902BA7FDD6}"/>
          </ac:cxnSpMkLst>
        </pc:cxnChg>
      </pc:sldChg>
      <pc:sldChg chg="addSp delSp modSp add">
        <pc:chgData name="Bhushan Paradkar" userId="34e5527b-0322-46c9-85e8-191e72d03a67" providerId="ADAL" clId="{51DF089D-9B97-4D68-8BD3-3AA438512AD4}" dt="2022-09-05T18:32:16.516" v="1297" actId="14100"/>
        <pc:sldMkLst>
          <pc:docMk/>
          <pc:sldMk cId="3960139183" sldId="271"/>
        </pc:sldMkLst>
        <pc:spChg chg="mod">
          <ac:chgData name="Bhushan Paradkar" userId="34e5527b-0322-46c9-85e8-191e72d03a67" providerId="ADAL" clId="{51DF089D-9B97-4D68-8BD3-3AA438512AD4}" dt="2022-09-05T18:31:37.136" v="1292" actId="20577"/>
          <ac:spMkLst>
            <pc:docMk/>
            <pc:sldMk cId="3960139183" sldId="271"/>
            <ac:spMk id="2" creationId="{BD5FC122-387E-4AD2-847F-87E51AE460CC}"/>
          </ac:spMkLst>
        </pc:spChg>
        <pc:spChg chg="del">
          <ac:chgData name="Bhushan Paradkar" userId="34e5527b-0322-46c9-85e8-191e72d03a67" providerId="ADAL" clId="{51DF089D-9B97-4D68-8BD3-3AA438512AD4}" dt="2022-09-05T18:32:06.528" v="1293"/>
          <ac:spMkLst>
            <pc:docMk/>
            <pc:sldMk cId="3960139183" sldId="271"/>
            <ac:spMk id="3" creationId="{53CFFFC3-C4AA-4F19-9402-FEF741507F53}"/>
          </ac:spMkLst>
        </pc:spChg>
        <pc:picChg chg="add mod">
          <ac:chgData name="Bhushan Paradkar" userId="34e5527b-0322-46c9-85e8-191e72d03a67" providerId="ADAL" clId="{51DF089D-9B97-4D68-8BD3-3AA438512AD4}" dt="2022-09-05T18:32:16.516" v="1297" actId="14100"/>
          <ac:picMkLst>
            <pc:docMk/>
            <pc:sldMk cId="3960139183" sldId="271"/>
            <ac:picMk id="4" creationId="{337C3C93-BE53-48A6-92A9-7679AA3B4F08}"/>
          </ac:picMkLst>
        </pc:picChg>
      </pc:sldChg>
      <pc:sldChg chg="modSp add">
        <pc:chgData name="Bhushan Paradkar" userId="34e5527b-0322-46c9-85e8-191e72d03a67" providerId="ADAL" clId="{51DF089D-9B97-4D68-8BD3-3AA438512AD4}" dt="2022-09-05T18:36:34.243" v="1700" actId="20577"/>
        <pc:sldMkLst>
          <pc:docMk/>
          <pc:sldMk cId="261432616" sldId="272"/>
        </pc:sldMkLst>
        <pc:spChg chg="mod">
          <ac:chgData name="Bhushan Paradkar" userId="34e5527b-0322-46c9-85e8-191e72d03a67" providerId="ADAL" clId="{51DF089D-9B97-4D68-8BD3-3AA438512AD4}" dt="2022-09-05T18:34:27.854" v="1329" actId="20577"/>
          <ac:spMkLst>
            <pc:docMk/>
            <pc:sldMk cId="261432616" sldId="272"/>
            <ac:spMk id="2" creationId="{7DAEC49A-BDE3-44F7-BE4E-63CCB93930F4}"/>
          </ac:spMkLst>
        </pc:spChg>
        <pc:spChg chg="mod">
          <ac:chgData name="Bhushan Paradkar" userId="34e5527b-0322-46c9-85e8-191e72d03a67" providerId="ADAL" clId="{51DF089D-9B97-4D68-8BD3-3AA438512AD4}" dt="2022-09-05T18:36:34.243" v="1700" actId="20577"/>
          <ac:spMkLst>
            <pc:docMk/>
            <pc:sldMk cId="261432616" sldId="272"/>
            <ac:spMk id="3" creationId="{41A92FCE-0173-40B6-8CCD-A8C9BD2D713F}"/>
          </ac:spMkLst>
        </pc:spChg>
      </pc:sldChg>
      <pc:sldChg chg="addSp delSp modSp add">
        <pc:chgData name="Bhushan Paradkar" userId="34e5527b-0322-46c9-85e8-191e72d03a67" providerId="ADAL" clId="{51DF089D-9B97-4D68-8BD3-3AA438512AD4}" dt="2022-09-05T18:39:08.228" v="1774" actId="1076"/>
        <pc:sldMkLst>
          <pc:docMk/>
          <pc:sldMk cId="2264440571" sldId="273"/>
        </pc:sldMkLst>
        <pc:spChg chg="mod">
          <ac:chgData name="Bhushan Paradkar" userId="34e5527b-0322-46c9-85e8-191e72d03a67" providerId="ADAL" clId="{51DF089D-9B97-4D68-8BD3-3AA438512AD4}" dt="2022-09-05T18:37:55.635" v="1710" actId="20577"/>
          <ac:spMkLst>
            <pc:docMk/>
            <pc:sldMk cId="2264440571" sldId="273"/>
            <ac:spMk id="2" creationId="{0F560611-80BB-44E2-B795-317ACB4C67F4}"/>
          </ac:spMkLst>
        </pc:spChg>
        <pc:spChg chg="add del mod">
          <ac:chgData name="Bhushan Paradkar" userId="34e5527b-0322-46c9-85e8-191e72d03a67" providerId="ADAL" clId="{51DF089D-9B97-4D68-8BD3-3AA438512AD4}" dt="2022-09-05T18:39:03.034" v="1772" actId="20577"/>
          <ac:spMkLst>
            <pc:docMk/>
            <pc:sldMk cId="2264440571" sldId="273"/>
            <ac:spMk id="3" creationId="{B25AA551-19E1-4490-91FA-A6AEF9EFA3F3}"/>
          </ac:spMkLst>
        </pc:spChg>
        <pc:picChg chg="add del mod">
          <ac:chgData name="Bhushan Paradkar" userId="34e5527b-0322-46c9-85e8-191e72d03a67" providerId="ADAL" clId="{51DF089D-9B97-4D68-8BD3-3AA438512AD4}" dt="2022-09-05T18:38:36.779" v="1712"/>
          <ac:picMkLst>
            <pc:docMk/>
            <pc:sldMk cId="2264440571" sldId="273"/>
            <ac:picMk id="4" creationId="{6C8F5156-667C-4D24-8B5E-C9368CA4FE3F}"/>
          </ac:picMkLst>
        </pc:picChg>
        <pc:picChg chg="add mod">
          <ac:chgData name="Bhushan Paradkar" userId="34e5527b-0322-46c9-85e8-191e72d03a67" providerId="ADAL" clId="{51DF089D-9B97-4D68-8BD3-3AA438512AD4}" dt="2022-09-05T18:39:08.228" v="1774" actId="1076"/>
          <ac:picMkLst>
            <pc:docMk/>
            <pc:sldMk cId="2264440571" sldId="273"/>
            <ac:picMk id="5" creationId="{E957CCDC-D757-45F2-976A-D900D17BD129}"/>
          </ac:picMkLst>
        </pc:picChg>
      </pc:sldChg>
      <pc:sldChg chg="modSp add">
        <pc:chgData name="Bhushan Paradkar" userId="34e5527b-0322-46c9-85e8-191e72d03a67" providerId="ADAL" clId="{51DF089D-9B97-4D68-8BD3-3AA438512AD4}" dt="2022-09-05T19:06:39.236" v="2759" actId="20577"/>
        <pc:sldMkLst>
          <pc:docMk/>
          <pc:sldMk cId="4176720133" sldId="274"/>
        </pc:sldMkLst>
        <pc:spChg chg="mod">
          <ac:chgData name="Bhushan Paradkar" userId="34e5527b-0322-46c9-85e8-191e72d03a67" providerId="ADAL" clId="{51DF089D-9B97-4D68-8BD3-3AA438512AD4}" dt="2022-09-05T18:41:59.143" v="1786" actId="27636"/>
          <ac:spMkLst>
            <pc:docMk/>
            <pc:sldMk cId="4176720133" sldId="274"/>
            <ac:spMk id="2" creationId="{8CDD17F5-FCA0-4719-80EB-01ADCB6F941A}"/>
          </ac:spMkLst>
        </pc:spChg>
        <pc:spChg chg="mod">
          <ac:chgData name="Bhushan Paradkar" userId="34e5527b-0322-46c9-85e8-191e72d03a67" providerId="ADAL" clId="{51DF089D-9B97-4D68-8BD3-3AA438512AD4}" dt="2022-09-05T19:06:39.236" v="2759" actId="20577"/>
          <ac:spMkLst>
            <pc:docMk/>
            <pc:sldMk cId="4176720133" sldId="274"/>
            <ac:spMk id="3" creationId="{D4AC7C95-7700-45B4-A1B3-43C398366179}"/>
          </ac:spMkLst>
        </pc:spChg>
      </pc:sldChg>
      <pc:sldChg chg="addSp delSp modSp add">
        <pc:chgData name="Bhushan Paradkar" userId="34e5527b-0322-46c9-85e8-191e72d03a67" providerId="ADAL" clId="{51DF089D-9B97-4D68-8BD3-3AA438512AD4}" dt="2022-09-05T19:19:58.212" v="2856" actId="14100"/>
        <pc:sldMkLst>
          <pc:docMk/>
          <pc:sldMk cId="742658931" sldId="275"/>
        </pc:sldMkLst>
        <pc:spChg chg="mod">
          <ac:chgData name="Bhushan Paradkar" userId="34e5527b-0322-46c9-85e8-191e72d03a67" providerId="ADAL" clId="{51DF089D-9B97-4D68-8BD3-3AA438512AD4}" dt="2022-09-05T19:09:22.408" v="2849" actId="6549"/>
          <ac:spMkLst>
            <pc:docMk/>
            <pc:sldMk cId="742658931" sldId="275"/>
            <ac:spMk id="3" creationId="{D4AC7C95-7700-45B4-A1B3-43C398366179}"/>
          </ac:spMkLst>
        </pc:spChg>
        <pc:picChg chg="add del mod">
          <ac:chgData name="Bhushan Paradkar" userId="34e5527b-0322-46c9-85e8-191e72d03a67" providerId="ADAL" clId="{51DF089D-9B97-4D68-8BD3-3AA438512AD4}" dt="2022-09-05T19:17:01.982" v="2852" actId="478"/>
          <ac:picMkLst>
            <pc:docMk/>
            <pc:sldMk cId="742658931" sldId="275"/>
            <ac:picMk id="4" creationId="{B685B351-8621-4332-9468-261E76A9D097}"/>
          </ac:picMkLst>
        </pc:picChg>
        <pc:picChg chg="add mod">
          <ac:chgData name="Bhushan Paradkar" userId="34e5527b-0322-46c9-85e8-191e72d03a67" providerId="ADAL" clId="{51DF089D-9B97-4D68-8BD3-3AA438512AD4}" dt="2022-09-05T19:19:58.212" v="2856" actId="14100"/>
          <ac:picMkLst>
            <pc:docMk/>
            <pc:sldMk cId="742658931" sldId="275"/>
            <ac:picMk id="5" creationId="{FFCEF95A-0EEF-49E3-87B4-B8DBFDE1FF03}"/>
          </ac:picMkLst>
        </pc:picChg>
      </pc:sldChg>
      <pc:sldChg chg="addSp delSp modSp add">
        <pc:chgData name="Bhushan Paradkar" userId="34e5527b-0322-46c9-85e8-191e72d03a67" providerId="ADAL" clId="{51DF089D-9B97-4D68-8BD3-3AA438512AD4}" dt="2022-09-05T19:24:48.705" v="3235" actId="13822"/>
        <pc:sldMkLst>
          <pc:docMk/>
          <pc:sldMk cId="2558250359" sldId="276"/>
        </pc:sldMkLst>
        <pc:spChg chg="mod">
          <ac:chgData name="Bhushan Paradkar" userId="34e5527b-0322-46c9-85e8-191e72d03a67" providerId="ADAL" clId="{51DF089D-9B97-4D68-8BD3-3AA438512AD4}" dt="2022-09-05T19:23:40.073" v="3230" actId="113"/>
          <ac:spMkLst>
            <pc:docMk/>
            <pc:sldMk cId="2558250359" sldId="276"/>
            <ac:spMk id="3" creationId="{D4AC7C95-7700-45B4-A1B3-43C398366179}"/>
          </ac:spMkLst>
        </pc:spChg>
        <pc:picChg chg="add mod">
          <ac:chgData name="Bhushan Paradkar" userId="34e5527b-0322-46c9-85e8-191e72d03a67" providerId="ADAL" clId="{51DF089D-9B97-4D68-8BD3-3AA438512AD4}" dt="2022-09-05T19:24:36.861" v="3233" actId="1076"/>
          <ac:picMkLst>
            <pc:docMk/>
            <pc:sldMk cId="2558250359" sldId="276"/>
            <ac:picMk id="4" creationId="{72F18C55-6803-48E5-A20A-60AF724EC546}"/>
          </ac:picMkLst>
        </pc:picChg>
        <pc:picChg chg="del">
          <ac:chgData name="Bhushan Paradkar" userId="34e5527b-0322-46c9-85e8-191e72d03a67" providerId="ADAL" clId="{51DF089D-9B97-4D68-8BD3-3AA438512AD4}" dt="2022-09-05T19:20:06.755" v="2858" actId="478"/>
          <ac:picMkLst>
            <pc:docMk/>
            <pc:sldMk cId="2558250359" sldId="276"/>
            <ac:picMk id="5" creationId="{FFCEF95A-0EEF-49E3-87B4-B8DBFDE1FF03}"/>
          </ac:picMkLst>
        </pc:picChg>
        <pc:cxnChg chg="add mod">
          <ac:chgData name="Bhushan Paradkar" userId="34e5527b-0322-46c9-85e8-191e72d03a67" providerId="ADAL" clId="{51DF089D-9B97-4D68-8BD3-3AA438512AD4}" dt="2022-09-05T19:24:48.705" v="3235" actId="13822"/>
          <ac:cxnSpMkLst>
            <pc:docMk/>
            <pc:sldMk cId="2558250359" sldId="276"/>
            <ac:cxnSpMk id="7" creationId="{69D3E1B5-6937-476D-8239-A23E47FA1F13}"/>
          </ac:cxnSpMkLst>
        </pc:cxnChg>
      </pc:sldChg>
      <pc:sldChg chg="addSp delSp modSp add">
        <pc:chgData name="Bhushan Paradkar" userId="34e5527b-0322-46c9-85e8-191e72d03a67" providerId="ADAL" clId="{51DF089D-9B97-4D68-8BD3-3AA438512AD4}" dt="2022-09-05T19:28:12.214" v="3436" actId="20577"/>
        <pc:sldMkLst>
          <pc:docMk/>
          <pc:sldMk cId="4078503452" sldId="277"/>
        </pc:sldMkLst>
        <pc:spChg chg="mod">
          <ac:chgData name="Bhushan Paradkar" userId="34e5527b-0322-46c9-85e8-191e72d03a67" providerId="ADAL" clId="{51DF089D-9B97-4D68-8BD3-3AA438512AD4}" dt="2022-09-05T19:28:12.214" v="3436" actId="20577"/>
          <ac:spMkLst>
            <pc:docMk/>
            <pc:sldMk cId="4078503452" sldId="277"/>
            <ac:spMk id="3" creationId="{D4AC7C95-7700-45B4-A1B3-43C398366179}"/>
          </ac:spMkLst>
        </pc:spChg>
        <pc:picChg chg="del">
          <ac:chgData name="Bhushan Paradkar" userId="34e5527b-0322-46c9-85e8-191e72d03a67" providerId="ADAL" clId="{51DF089D-9B97-4D68-8BD3-3AA438512AD4}" dt="2022-09-05T19:25:43.325" v="3237" actId="478"/>
          <ac:picMkLst>
            <pc:docMk/>
            <pc:sldMk cId="4078503452" sldId="277"/>
            <ac:picMk id="4" creationId="{72F18C55-6803-48E5-A20A-60AF724EC546}"/>
          </ac:picMkLst>
        </pc:picChg>
        <pc:picChg chg="add del">
          <ac:chgData name="Bhushan Paradkar" userId="34e5527b-0322-46c9-85e8-191e72d03a67" providerId="ADAL" clId="{51DF089D-9B97-4D68-8BD3-3AA438512AD4}" dt="2022-09-05T19:26:36.137" v="3274" actId="478"/>
          <ac:picMkLst>
            <pc:docMk/>
            <pc:sldMk cId="4078503452" sldId="277"/>
            <ac:picMk id="5" creationId="{4DBF04DE-64BD-4FFD-B356-B425AF27901F}"/>
          </ac:picMkLst>
        </pc:picChg>
        <pc:picChg chg="add mod">
          <ac:chgData name="Bhushan Paradkar" userId="34e5527b-0322-46c9-85e8-191e72d03a67" providerId="ADAL" clId="{51DF089D-9B97-4D68-8BD3-3AA438512AD4}" dt="2022-09-05T19:27:45.496" v="3361" actId="14100"/>
          <ac:picMkLst>
            <pc:docMk/>
            <pc:sldMk cId="4078503452" sldId="277"/>
            <ac:picMk id="6" creationId="{F9EF4842-FD5D-40D8-8CB2-15212763D53A}"/>
          </ac:picMkLst>
        </pc:picChg>
        <pc:cxnChg chg="del">
          <ac:chgData name="Bhushan Paradkar" userId="34e5527b-0322-46c9-85e8-191e72d03a67" providerId="ADAL" clId="{51DF089D-9B97-4D68-8BD3-3AA438512AD4}" dt="2022-09-05T19:25:45.785" v="3238" actId="478"/>
          <ac:cxnSpMkLst>
            <pc:docMk/>
            <pc:sldMk cId="4078503452" sldId="277"/>
            <ac:cxnSpMk id="7" creationId="{69D3E1B5-6937-476D-8239-A23E47FA1F13}"/>
          </ac:cxnSpMkLst>
        </pc:cxnChg>
      </pc:sldChg>
      <pc:sldChg chg="addSp delSp modSp add">
        <pc:chgData name="Bhushan Paradkar" userId="34e5527b-0322-46c9-85e8-191e72d03a67" providerId="ADAL" clId="{51DF089D-9B97-4D68-8BD3-3AA438512AD4}" dt="2022-09-05T19:30:04.643" v="3442" actId="1076"/>
        <pc:sldMkLst>
          <pc:docMk/>
          <pc:sldMk cId="1744388349" sldId="278"/>
        </pc:sldMkLst>
        <pc:spChg chg="mod">
          <ac:chgData name="Bhushan Paradkar" userId="34e5527b-0322-46c9-85e8-191e72d03a67" providerId="ADAL" clId="{51DF089D-9B97-4D68-8BD3-3AA438512AD4}" dt="2022-09-05T19:28:25.075" v="3440" actId="27636"/>
          <ac:spMkLst>
            <pc:docMk/>
            <pc:sldMk cId="1744388349" sldId="278"/>
            <ac:spMk id="3" creationId="{D4AC7C95-7700-45B4-A1B3-43C398366179}"/>
          </ac:spMkLst>
        </pc:spChg>
        <pc:picChg chg="add mod">
          <ac:chgData name="Bhushan Paradkar" userId="34e5527b-0322-46c9-85e8-191e72d03a67" providerId="ADAL" clId="{51DF089D-9B97-4D68-8BD3-3AA438512AD4}" dt="2022-09-05T19:30:04.643" v="3442" actId="1076"/>
          <ac:picMkLst>
            <pc:docMk/>
            <pc:sldMk cId="1744388349" sldId="278"/>
            <ac:picMk id="4" creationId="{395BD006-5C8B-4039-8430-042A532A413A}"/>
          </ac:picMkLst>
        </pc:picChg>
        <pc:picChg chg="del">
          <ac:chgData name="Bhushan Paradkar" userId="34e5527b-0322-46c9-85e8-191e72d03a67" providerId="ADAL" clId="{51DF089D-9B97-4D68-8BD3-3AA438512AD4}" dt="2022-09-05T19:28:18.565" v="3438" actId="478"/>
          <ac:picMkLst>
            <pc:docMk/>
            <pc:sldMk cId="1744388349" sldId="278"/>
            <ac:picMk id="6" creationId="{F9EF4842-FD5D-40D8-8CB2-15212763D53A}"/>
          </ac:picMkLst>
        </pc:picChg>
      </pc:sldChg>
      <pc:sldChg chg="add del">
        <pc:chgData name="Bhushan Paradkar" userId="34e5527b-0322-46c9-85e8-191e72d03a67" providerId="ADAL" clId="{51DF089D-9B97-4D68-8BD3-3AA438512AD4}" dt="2022-09-05T19:30:19.438" v="3444" actId="2696"/>
        <pc:sldMkLst>
          <pc:docMk/>
          <pc:sldMk cId="26225998" sldId="279"/>
        </pc:sldMkLst>
      </pc:sldChg>
      <pc:sldChg chg="addSp delSp modSp add">
        <pc:chgData name="Bhushan Paradkar" userId="34e5527b-0322-46c9-85e8-191e72d03a67" providerId="ADAL" clId="{51DF089D-9B97-4D68-8BD3-3AA438512AD4}" dt="2022-09-05T19:34:00.388" v="3553" actId="207"/>
        <pc:sldMkLst>
          <pc:docMk/>
          <pc:sldMk cId="2455400164" sldId="279"/>
        </pc:sldMkLst>
        <pc:spChg chg="add mod">
          <ac:chgData name="Bhushan Paradkar" userId="34e5527b-0322-46c9-85e8-191e72d03a67" providerId="ADAL" clId="{51DF089D-9B97-4D68-8BD3-3AA438512AD4}" dt="2022-09-05T19:34:00.388" v="3553" actId="207"/>
          <ac:spMkLst>
            <pc:docMk/>
            <pc:sldMk cId="2455400164" sldId="279"/>
            <ac:spMk id="6" creationId="{2D527ADF-A218-4EAA-BFD8-486143EFBFFA}"/>
          </ac:spMkLst>
        </pc:spChg>
        <pc:picChg chg="del">
          <ac:chgData name="Bhushan Paradkar" userId="34e5527b-0322-46c9-85e8-191e72d03a67" providerId="ADAL" clId="{51DF089D-9B97-4D68-8BD3-3AA438512AD4}" dt="2022-09-05T19:30:23.840" v="3446" actId="478"/>
          <ac:picMkLst>
            <pc:docMk/>
            <pc:sldMk cId="2455400164" sldId="279"/>
            <ac:picMk id="4" creationId="{395BD006-5C8B-4039-8430-042A532A413A}"/>
          </ac:picMkLst>
        </pc:picChg>
        <pc:picChg chg="add mod">
          <ac:chgData name="Bhushan Paradkar" userId="34e5527b-0322-46c9-85e8-191e72d03a67" providerId="ADAL" clId="{51DF089D-9B97-4D68-8BD3-3AA438512AD4}" dt="2022-09-05T19:32:34.552" v="3448" actId="1076"/>
          <ac:picMkLst>
            <pc:docMk/>
            <pc:sldMk cId="2455400164" sldId="279"/>
            <ac:picMk id="5" creationId="{BF07EE6A-30CC-47F1-9E05-5A7EF750D99C}"/>
          </ac:picMkLst>
        </pc:picChg>
      </pc:sldChg>
      <pc:sldChg chg="addSp delSp modSp add">
        <pc:chgData name="Bhushan Paradkar" userId="34e5527b-0322-46c9-85e8-191e72d03a67" providerId="ADAL" clId="{51DF089D-9B97-4D68-8BD3-3AA438512AD4}" dt="2022-09-05T19:45:14.255" v="4090" actId="20577"/>
        <pc:sldMkLst>
          <pc:docMk/>
          <pc:sldMk cId="510391001" sldId="280"/>
        </pc:sldMkLst>
        <pc:spChg chg="mod">
          <ac:chgData name="Bhushan Paradkar" userId="34e5527b-0322-46c9-85e8-191e72d03a67" providerId="ADAL" clId="{51DF089D-9B97-4D68-8BD3-3AA438512AD4}" dt="2022-09-05T19:39:43.255" v="3565"/>
          <ac:spMkLst>
            <pc:docMk/>
            <pc:sldMk cId="510391001" sldId="280"/>
            <ac:spMk id="2" creationId="{8CDD17F5-FCA0-4719-80EB-01ADCB6F941A}"/>
          </ac:spMkLst>
        </pc:spChg>
        <pc:spChg chg="mod">
          <ac:chgData name="Bhushan Paradkar" userId="34e5527b-0322-46c9-85e8-191e72d03a67" providerId="ADAL" clId="{51DF089D-9B97-4D68-8BD3-3AA438512AD4}" dt="2022-09-05T19:45:14.255" v="4090" actId="20577"/>
          <ac:spMkLst>
            <pc:docMk/>
            <pc:sldMk cId="510391001" sldId="280"/>
            <ac:spMk id="3" creationId="{D4AC7C95-7700-45B4-A1B3-43C398366179}"/>
          </ac:spMkLst>
        </pc:spChg>
        <pc:spChg chg="add del mod">
          <ac:chgData name="Bhushan Paradkar" userId="34e5527b-0322-46c9-85e8-191e72d03a67" providerId="ADAL" clId="{51DF089D-9B97-4D68-8BD3-3AA438512AD4}" dt="2022-09-05T19:39:16.846" v="3560"/>
          <ac:spMkLst>
            <pc:docMk/>
            <pc:sldMk cId="510391001" sldId="280"/>
            <ac:spMk id="4" creationId="{7AB84229-7D53-490A-8134-04D933747D3D}"/>
          </ac:spMkLst>
        </pc:spChg>
        <pc:spChg chg="add del mod">
          <ac:chgData name="Bhushan Paradkar" userId="34e5527b-0322-46c9-85e8-191e72d03a67" providerId="ADAL" clId="{51DF089D-9B97-4D68-8BD3-3AA438512AD4}" dt="2022-09-05T19:40:01.084" v="3569" actId="478"/>
          <ac:spMkLst>
            <pc:docMk/>
            <pc:sldMk cId="510391001" sldId="280"/>
            <ac:spMk id="6" creationId="{2D527ADF-A218-4EAA-BFD8-486143EFBFFA}"/>
          </ac:spMkLst>
        </pc:spChg>
        <pc:picChg chg="del">
          <ac:chgData name="Bhushan Paradkar" userId="34e5527b-0322-46c9-85e8-191e72d03a67" providerId="ADAL" clId="{51DF089D-9B97-4D68-8BD3-3AA438512AD4}" dt="2022-09-05T19:39:00.070" v="3555" actId="478"/>
          <ac:picMkLst>
            <pc:docMk/>
            <pc:sldMk cId="510391001" sldId="280"/>
            <ac:picMk id="5" creationId="{BF07EE6A-30CC-47F1-9E05-5A7EF750D99C}"/>
          </ac:picMkLst>
        </pc:picChg>
      </pc:sldChg>
      <pc:sldChg chg="addSp modSp add">
        <pc:chgData name="Bhushan Paradkar" userId="34e5527b-0322-46c9-85e8-191e72d03a67" providerId="ADAL" clId="{51DF089D-9B97-4D68-8BD3-3AA438512AD4}" dt="2022-09-05T19:51:12.362" v="4197" actId="20577"/>
        <pc:sldMkLst>
          <pc:docMk/>
          <pc:sldMk cId="1536314438" sldId="281"/>
        </pc:sldMkLst>
        <pc:spChg chg="mod">
          <ac:chgData name="Bhushan Paradkar" userId="34e5527b-0322-46c9-85e8-191e72d03a67" providerId="ADAL" clId="{51DF089D-9B97-4D68-8BD3-3AA438512AD4}" dt="2022-09-05T19:51:12.362" v="4197" actId="20577"/>
          <ac:spMkLst>
            <pc:docMk/>
            <pc:sldMk cId="1536314438" sldId="281"/>
            <ac:spMk id="3" creationId="{D4AC7C95-7700-45B4-A1B3-43C398366179}"/>
          </ac:spMkLst>
        </pc:spChg>
        <pc:picChg chg="add mod">
          <ac:chgData name="Bhushan Paradkar" userId="34e5527b-0322-46c9-85e8-191e72d03a67" providerId="ADAL" clId="{51DF089D-9B97-4D68-8BD3-3AA438512AD4}" dt="2022-09-05T19:51:02.690" v="4187" actId="14100"/>
          <ac:picMkLst>
            <pc:docMk/>
            <pc:sldMk cId="1536314438" sldId="281"/>
            <ac:picMk id="4" creationId="{D66E16CC-CC2F-4C9A-A573-697AF7AB2B27}"/>
          </ac:picMkLst>
        </pc:picChg>
        <pc:picChg chg="add mod">
          <ac:chgData name="Bhushan Paradkar" userId="34e5527b-0322-46c9-85e8-191e72d03a67" providerId="ADAL" clId="{51DF089D-9B97-4D68-8BD3-3AA438512AD4}" dt="2022-09-05T19:51:05.263" v="4188" actId="14100"/>
          <ac:picMkLst>
            <pc:docMk/>
            <pc:sldMk cId="1536314438" sldId="281"/>
            <ac:picMk id="5" creationId="{5F34049D-E8A3-43FA-ADA7-517F2411B5A0}"/>
          </ac:picMkLst>
        </pc:picChg>
      </pc:sldChg>
      <pc:sldChg chg="addSp delSp modSp add">
        <pc:chgData name="Bhushan Paradkar" userId="34e5527b-0322-46c9-85e8-191e72d03a67" providerId="ADAL" clId="{51DF089D-9B97-4D68-8BD3-3AA438512AD4}" dt="2022-09-05T19:52:53.586" v="4205"/>
        <pc:sldMkLst>
          <pc:docMk/>
          <pc:sldMk cId="924017725" sldId="282"/>
        </pc:sldMkLst>
        <pc:spChg chg="mod">
          <ac:chgData name="Bhushan Paradkar" userId="34e5527b-0322-46c9-85e8-191e72d03a67" providerId="ADAL" clId="{51DF089D-9B97-4D68-8BD3-3AA438512AD4}" dt="2022-09-05T19:51:31.082" v="4204" actId="5793"/>
          <ac:spMkLst>
            <pc:docMk/>
            <pc:sldMk cId="924017725" sldId="282"/>
            <ac:spMk id="3" creationId="{D4AC7C95-7700-45B4-A1B3-43C398366179}"/>
          </ac:spMkLst>
        </pc:spChg>
        <pc:picChg chg="del">
          <ac:chgData name="Bhushan Paradkar" userId="34e5527b-0322-46c9-85e8-191e72d03a67" providerId="ADAL" clId="{51DF089D-9B97-4D68-8BD3-3AA438512AD4}" dt="2022-09-05T19:51:26.259" v="4201" actId="478"/>
          <ac:picMkLst>
            <pc:docMk/>
            <pc:sldMk cId="924017725" sldId="282"/>
            <ac:picMk id="4" creationId="{D66E16CC-CC2F-4C9A-A573-697AF7AB2B27}"/>
          </ac:picMkLst>
        </pc:picChg>
        <pc:picChg chg="del mod">
          <ac:chgData name="Bhushan Paradkar" userId="34e5527b-0322-46c9-85e8-191e72d03a67" providerId="ADAL" clId="{51DF089D-9B97-4D68-8BD3-3AA438512AD4}" dt="2022-09-05T19:51:24.472" v="4200" actId="478"/>
          <ac:picMkLst>
            <pc:docMk/>
            <pc:sldMk cId="924017725" sldId="282"/>
            <ac:picMk id="5" creationId="{5F34049D-E8A3-43FA-ADA7-517F2411B5A0}"/>
          </ac:picMkLst>
        </pc:picChg>
        <pc:picChg chg="add">
          <ac:chgData name="Bhushan Paradkar" userId="34e5527b-0322-46c9-85e8-191e72d03a67" providerId="ADAL" clId="{51DF089D-9B97-4D68-8BD3-3AA438512AD4}" dt="2022-09-05T19:52:53.586" v="4205"/>
          <ac:picMkLst>
            <pc:docMk/>
            <pc:sldMk cId="924017725" sldId="282"/>
            <ac:picMk id="6" creationId="{675534A2-39FD-4FBB-B0A3-EE81B3C4935B}"/>
          </ac:picMkLst>
        </pc:picChg>
      </pc:sldChg>
      <pc:sldChg chg="addSp delSp modSp add">
        <pc:chgData name="Bhushan Paradkar" userId="34e5527b-0322-46c9-85e8-191e72d03a67" providerId="ADAL" clId="{51DF089D-9B97-4D68-8BD3-3AA438512AD4}" dt="2022-09-05T19:54:14.900" v="4210" actId="1076"/>
        <pc:sldMkLst>
          <pc:docMk/>
          <pc:sldMk cId="1522991913" sldId="283"/>
        </pc:sldMkLst>
        <pc:picChg chg="add mod">
          <ac:chgData name="Bhushan Paradkar" userId="34e5527b-0322-46c9-85e8-191e72d03a67" providerId="ADAL" clId="{51DF089D-9B97-4D68-8BD3-3AA438512AD4}" dt="2022-09-05T19:54:14.900" v="4210" actId="1076"/>
          <ac:picMkLst>
            <pc:docMk/>
            <pc:sldMk cId="1522991913" sldId="283"/>
            <ac:picMk id="4" creationId="{A8937B4C-98D1-4E85-825B-87CB5254F0DA}"/>
          </ac:picMkLst>
        </pc:picChg>
        <pc:picChg chg="del">
          <ac:chgData name="Bhushan Paradkar" userId="34e5527b-0322-46c9-85e8-191e72d03a67" providerId="ADAL" clId="{51DF089D-9B97-4D68-8BD3-3AA438512AD4}" dt="2022-09-05T19:53:01.452" v="4207" actId="478"/>
          <ac:picMkLst>
            <pc:docMk/>
            <pc:sldMk cId="1522991913" sldId="283"/>
            <ac:picMk id="6" creationId="{675534A2-39FD-4FBB-B0A3-EE81B3C4935B}"/>
          </ac:picMkLst>
        </pc:picChg>
      </pc:sldChg>
      <pc:sldChg chg="addSp delSp modSp add">
        <pc:chgData name="Bhushan Paradkar" userId="34e5527b-0322-46c9-85e8-191e72d03a67" providerId="ADAL" clId="{51DF089D-9B97-4D68-8BD3-3AA438512AD4}" dt="2022-09-05T19:56:45.850" v="4214" actId="1076"/>
        <pc:sldMkLst>
          <pc:docMk/>
          <pc:sldMk cId="3472813360" sldId="284"/>
        </pc:sldMkLst>
        <pc:picChg chg="del">
          <ac:chgData name="Bhushan Paradkar" userId="34e5527b-0322-46c9-85e8-191e72d03a67" providerId="ADAL" clId="{51DF089D-9B97-4D68-8BD3-3AA438512AD4}" dt="2022-09-05T19:54:21.743" v="4212" actId="478"/>
          <ac:picMkLst>
            <pc:docMk/>
            <pc:sldMk cId="3472813360" sldId="284"/>
            <ac:picMk id="4" creationId="{A8937B4C-98D1-4E85-825B-87CB5254F0DA}"/>
          </ac:picMkLst>
        </pc:picChg>
        <pc:picChg chg="add mod">
          <ac:chgData name="Bhushan Paradkar" userId="34e5527b-0322-46c9-85e8-191e72d03a67" providerId="ADAL" clId="{51DF089D-9B97-4D68-8BD3-3AA438512AD4}" dt="2022-09-05T19:56:45.850" v="4214" actId="1076"/>
          <ac:picMkLst>
            <pc:docMk/>
            <pc:sldMk cId="3472813360" sldId="284"/>
            <ac:picMk id="5" creationId="{E28988C4-D9B9-4ED0-A72C-DBC5B7E3D155}"/>
          </ac:picMkLst>
        </pc:picChg>
      </pc:sldChg>
      <pc:sldChg chg="addSp delSp modSp add">
        <pc:chgData name="Bhushan Paradkar" userId="34e5527b-0322-46c9-85e8-191e72d03a67" providerId="ADAL" clId="{51DF089D-9B97-4D68-8BD3-3AA438512AD4}" dt="2022-09-05T20:23:09.205" v="4303" actId="1076"/>
        <pc:sldMkLst>
          <pc:docMk/>
          <pc:sldMk cId="2672303760" sldId="285"/>
        </pc:sldMkLst>
        <pc:picChg chg="add del mod">
          <ac:chgData name="Bhushan Paradkar" userId="34e5527b-0322-46c9-85e8-191e72d03a67" providerId="ADAL" clId="{51DF089D-9B97-4D68-8BD3-3AA438512AD4}" dt="2022-09-05T20:22:30.254" v="4301" actId="478"/>
          <ac:picMkLst>
            <pc:docMk/>
            <pc:sldMk cId="2672303760" sldId="285"/>
            <ac:picMk id="4" creationId="{EF65429F-7C1A-43FB-BFB1-9D403FAF09DD}"/>
          </ac:picMkLst>
        </pc:picChg>
        <pc:picChg chg="del">
          <ac:chgData name="Bhushan Paradkar" userId="34e5527b-0322-46c9-85e8-191e72d03a67" providerId="ADAL" clId="{51DF089D-9B97-4D68-8BD3-3AA438512AD4}" dt="2022-09-05T19:56:56.560" v="4216" actId="478"/>
          <ac:picMkLst>
            <pc:docMk/>
            <pc:sldMk cId="2672303760" sldId="285"/>
            <ac:picMk id="5" creationId="{E28988C4-D9B9-4ED0-A72C-DBC5B7E3D155}"/>
          </ac:picMkLst>
        </pc:picChg>
        <pc:picChg chg="add mod">
          <ac:chgData name="Bhushan Paradkar" userId="34e5527b-0322-46c9-85e8-191e72d03a67" providerId="ADAL" clId="{51DF089D-9B97-4D68-8BD3-3AA438512AD4}" dt="2022-09-05T20:23:09.205" v="4303" actId="1076"/>
          <ac:picMkLst>
            <pc:docMk/>
            <pc:sldMk cId="2672303760" sldId="285"/>
            <ac:picMk id="6" creationId="{7BCBAC24-D68E-4C86-871C-0626579FE65F}"/>
          </ac:picMkLst>
        </pc:picChg>
      </pc:sldChg>
      <pc:sldChg chg="addSp delSp modSp add">
        <pc:chgData name="Bhushan Paradkar" userId="34e5527b-0322-46c9-85e8-191e72d03a67" providerId="ADAL" clId="{51DF089D-9B97-4D68-8BD3-3AA438512AD4}" dt="2022-09-05T19:59:26.749" v="4223" actId="1076"/>
        <pc:sldMkLst>
          <pc:docMk/>
          <pc:sldMk cId="1669035763" sldId="286"/>
        </pc:sldMkLst>
        <pc:picChg chg="del">
          <ac:chgData name="Bhushan Paradkar" userId="34e5527b-0322-46c9-85e8-191e72d03a67" providerId="ADAL" clId="{51DF089D-9B97-4D68-8BD3-3AA438512AD4}" dt="2022-09-05T19:59:22.163" v="4221" actId="478"/>
          <ac:picMkLst>
            <pc:docMk/>
            <pc:sldMk cId="1669035763" sldId="286"/>
            <ac:picMk id="4" creationId="{EF65429F-7C1A-43FB-BFB1-9D403FAF09DD}"/>
          </ac:picMkLst>
        </pc:picChg>
        <pc:picChg chg="add mod">
          <ac:chgData name="Bhushan Paradkar" userId="34e5527b-0322-46c9-85e8-191e72d03a67" providerId="ADAL" clId="{51DF089D-9B97-4D68-8BD3-3AA438512AD4}" dt="2022-09-05T19:59:26.749" v="4223" actId="1076"/>
          <ac:picMkLst>
            <pc:docMk/>
            <pc:sldMk cId="1669035763" sldId="286"/>
            <ac:picMk id="5" creationId="{A5890AE9-BFC5-477D-A4EA-326839CBA522}"/>
          </ac:picMkLst>
        </pc:picChg>
      </pc:sldChg>
      <pc:sldChg chg="addSp delSp modSp add">
        <pc:chgData name="Bhushan Paradkar" userId="34e5527b-0322-46c9-85e8-191e72d03a67" providerId="ADAL" clId="{51DF089D-9B97-4D68-8BD3-3AA438512AD4}" dt="2022-09-05T20:00:46.769" v="4227" actId="1076"/>
        <pc:sldMkLst>
          <pc:docMk/>
          <pc:sldMk cId="430664301" sldId="287"/>
        </pc:sldMkLst>
        <pc:picChg chg="add mod">
          <ac:chgData name="Bhushan Paradkar" userId="34e5527b-0322-46c9-85e8-191e72d03a67" providerId="ADAL" clId="{51DF089D-9B97-4D68-8BD3-3AA438512AD4}" dt="2022-09-05T20:00:46.769" v="4227" actId="1076"/>
          <ac:picMkLst>
            <pc:docMk/>
            <pc:sldMk cId="430664301" sldId="287"/>
            <ac:picMk id="4" creationId="{E0A215EA-1F2F-4C05-8F48-12264E47EBFF}"/>
          </ac:picMkLst>
        </pc:picChg>
        <pc:picChg chg="del">
          <ac:chgData name="Bhushan Paradkar" userId="34e5527b-0322-46c9-85e8-191e72d03a67" providerId="ADAL" clId="{51DF089D-9B97-4D68-8BD3-3AA438512AD4}" dt="2022-09-05T20:00:42.551" v="4225" actId="478"/>
          <ac:picMkLst>
            <pc:docMk/>
            <pc:sldMk cId="430664301" sldId="287"/>
            <ac:picMk id="5" creationId="{A5890AE9-BFC5-477D-A4EA-326839CBA522}"/>
          </ac:picMkLst>
        </pc:picChg>
      </pc:sldChg>
      <pc:sldChg chg="addSp delSp modSp add">
        <pc:chgData name="Bhushan Paradkar" userId="34e5527b-0322-46c9-85e8-191e72d03a67" providerId="ADAL" clId="{51DF089D-9B97-4D68-8BD3-3AA438512AD4}" dt="2022-09-05T20:42:34.524" v="4376" actId="20577"/>
        <pc:sldMkLst>
          <pc:docMk/>
          <pc:sldMk cId="2165499640" sldId="288"/>
        </pc:sldMkLst>
        <pc:spChg chg="mod">
          <ac:chgData name="Bhushan Paradkar" userId="34e5527b-0322-46c9-85e8-191e72d03a67" providerId="ADAL" clId="{51DF089D-9B97-4D68-8BD3-3AA438512AD4}" dt="2022-09-05T20:42:34.524" v="4376" actId="20577"/>
          <ac:spMkLst>
            <pc:docMk/>
            <pc:sldMk cId="2165499640" sldId="288"/>
            <ac:spMk id="3" creationId="{D4AC7C95-7700-45B4-A1B3-43C398366179}"/>
          </ac:spMkLst>
        </pc:spChg>
        <pc:picChg chg="del">
          <ac:chgData name="Bhushan Paradkar" userId="34e5527b-0322-46c9-85e8-191e72d03a67" providerId="ADAL" clId="{51DF089D-9B97-4D68-8BD3-3AA438512AD4}" dt="2022-09-05T20:00:52.096" v="4229" actId="478"/>
          <ac:picMkLst>
            <pc:docMk/>
            <pc:sldMk cId="2165499640" sldId="288"/>
            <ac:picMk id="4" creationId="{E0A215EA-1F2F-4C05-8F48-12264E47EBFF}"/>
          </ac:picMkLst>
        </pc:picChg>
        <pc:picChg chg="add del mod">
          <ac:chgData name="Bhushan Paradkar" userId="34e5527b-0322-46c9-85e8-191e72d03a67" providerId="ADAL" clId="{51DF089D-9B97-4D68-8BD3-3AA438512AD4}" dt="2022-09-05T20:39:43.880" v="4322" actId="478"/>
          <ac:picMkLst>
            <pc:docMk/>
            <pc:sldMk cId="2165499640" sldId="288"/>
            <ac:picMk id="5" creationId="{FFD2ED54-49C7-4649-9365-972240ACE753}"/>
          </ac:picMkLst>
        </pc:picChg>
        <pc:picChg chg="add mod">
          <ac:chgData name="Bhushan Paradkar" userId="34e5527b-0322-46c9-85e8-191e72d03a67" providerId="ADAL" clId="{51DF089D-9B97-4D68-8BD3-3AA438512AD4}" dt="2022-09-05T20:40:06.945" v="4324" actId="1076"/>
          <ac:picMkLst>
            <pc:docMk/>
            <pc:sldMk cId="2165499640" sldId="288"/>
            <ac:picMk id="6" creationId="{9A8A136B-094F-4B98-AAAB-392FB77002C8}"/>
          </ac:picMkLst>
        </pc:picChg>
      </pc:sldChg>
      <pc:sldChg chg="addSp delSp modSp add">
        <pc:chgData name="Bhushan Paradkar" userId="34e5527b-0322-46c9-85e8-191e72d03a67" providerId="ADAL" clId="{51DF089D-9B97-4D68-8BD3-3AA438512AD4}" dt="2022-09-05T20:24:28.605" v="4308" actId="1076"/>
        <pc:sldMkLst>
          <pc:docMk/>
          <pc:sldMk cId="82509259" sldId="289"/>
        </pc:sldMkLst>
        <pc:picChg chg="add mod">
          <ac:chgData name="Bhushan Paradkar" userId="34e5527b-0322-46c9-85e8-191e72d03a67" providerId="ADAL" clId="{51DF089D-9B97-4D68-8BD3-3AA438512AD4}" dt="2022-09-05T20:24:28.605" v="4308" actId="1076"/>
          <ac:picMkLst>
            <pc:docMk/>
            <pc:sldMk cId="82509259" sldId="289"/>
            <ac:picMk id="4" creationId="{E04084CD-7719-4EB2-ADD4-DCAE5DF87D1D}"/>
          </ac:picMkLst>
        </pc:picChg>
        <pc:picChg chg="del">
          <ac:chgData name="Bhushan Paradkar" userId="34e5527b-0322-46c9-85e8-191e72d03a67" providerId="ADAL" clId="{51DF089D-9B97-4D68-8BD3-3AA438512AD4}" dt="2022-09-05T20:23:15.352" v="4305" actId="478"/>
          <ac:picMkLst>
            <pc:docMk/>
            <pc:sldMk cId="82509259" sldId="289"/>
            <ac:picMk id="6" creationId="{7BCBAC24-D68E-4C86-871C-0626579FE65F}"/>
          </ac:picMkLst>
        </pc:picChg>
      </pc:sldChg>
      <pc:sldChg chg="addSp delSp modSp add">
        <pc:chgData name="Bhushan Paradkar" userId="34e5527b-0322-46c9-85e8-191e72d03a67" providerId="ADAL" clId="{51DF089D-9B97-4D68-8BD3-3AA438512AD4}" dt="2022-09-05T20:35:21.177" v="4321" actId="1076"/>
        <pc:sldMkLst>
          <pc:docMk/>
          <pc:sldMk cId="2249715854" sldId="290"/>
        </pc:sldMkLst>
        <pc:picChg chg="del">
          <ac:chgData name="Bhushan Paradkar" userId="34e5527b-0322-46c9-85e8-191e72d03a67" providerId="ADAL" clId="{51DF089D-9B97-4D68-8BD3-3AA438512AD4}" dt="2022-09-05T20:24:33.747" v="4310" actId="478"/>
          <ac:picMkLst>
            <pc:docMk/>
            <pc:sldMk cId="2249715854" sldId="290"/>
            <ac:picMk id="4" creationId="{E04084CD-7719-4EB2-ADD4-DCAE5DF87D1D}"/>
          </ac:picMkLst>
        </pc:picChg>
        <pc:picChg chg="add del mod">
          <ac:chgData name="Bhushan Paradkar" userId="34e5527b-0322-46c9-85e8-191e72d03a67" providerId="ADAL" clId="{51DF089D-9B97-4D68-8BD3-3AA438512AD4}" dt="2022-09-05T20:35:13.474" v="4317" actId="478"/>
          <ac:picMkLst>
            <pc:docMk/>
            <pc:sldMk cId="2249715854" sldId="290"/>
            <ac:picMk id="5" creationId="{56B01A17-D1D2-46AA-BA64-0E7FD34BA88E}"/>
          </ac:picMkLst>
        </pc:picChg>
        <pc:picChg chg="add mod">
          <ac:chgData name="Bhushan Paradkar" userId="34e5527b-0322-46c9-85e8-191e72d03a67" providerId="ADAL" clId="{51DF089D-9B97-4D68-8BD3-3AA438512AD4}" dt="2022-09-05T20:35:21.177" v="4321" actId="1076"/>
          <ac:picMkLst>
            <pc:docMk/>
            <pc:sldMk cId="2249715854" sldId="290"/>
            <ac:picMk id="6" creationId="{1A086E32-5E40-475C-8C31-75A1D02231E5}"/>
          </ac:picMkLst>
        </pc:picChg>
      </pc:sldChg>
      <pc:sldChg chg="addSp delSp modSp add">
        <pc:chgData name="Bhushan Paradkar" userId="34e5527b-0322-46c9-85e8-191e72d03a67" providerId="ADAL" clId="{51DF089D-9B97-4D68-8BD3-3AA438512AD4}" dt="2022-09-05T20:31:54.989" v="4316" actId="1076"/>
        <pc:sldMkLst>
          <pc:docMk/>
          <pc:sldMk cId="3379557541" sldId="291"/>
        </pc:sldMkLst>
        <pc:picChg chg="add mod">
          <ac:chgData name="Bhushan Paradkar" userId="34e5527b-0322-46c9-85e8-191e72d03a67" providerId="ADAL" clId="{51DF089D-9B97-4D68-8BD3-3AA438512AD4}" dt="2022-09-05T20:31:54.989" v="4316" actId="1076"/>
          <ac:picMkLst>
            <pc:docMk/>
            <pc:sldMk cId="3379557541" sldId="291"/>
            <ac:picMk id="4" creationId="{3A4E045A-994D-434A-AF1E-D5FD89A6EEBF}"/>
          </ac:picMkLst>
        </pc:picChg>
        <pc:picChg chg="del">
          <ac:chgData name="Bhushan Paradkar" userId="34e5527b-0322-46c9-85e8-191e72d03a67" providerId="ADAL" clId="{51DF089D-9B97-4D68-8BD3-3AA438512AD4}" dt="2022-09-05T20:31:36.239" v="4314" actId="478"/>
          <ac:picMkLst>
            <pc:docMk/>
            <pc:sldMk cId="3379557541" sldId="291"/>
            <ac:picMk id="5" creationId="{56B01A17-D1D2-46AA-BA64-0E7FD34BA88E}"/>
          </ac:picMkLst>
        </pc:picChg>
      </pc:sldChg>
      <pc:sldChg chg="modSp add">
        <pc:chgData name="Bhushan Paradkar" userId="34e5527b-0322-46c9-85e8-191e72d03a67" providerId="ADAL" clId="{51DF089D-9B97-4D68-8BD3-3AA438512AD4}" dt="2022-09-05T20:52:56.345" v="5010" actId="20577"/>
        <pc:sldMkLst>
          <pc:docMk/>
          <pc:sldMk cId="527256921" sldId="292"/>
        </pc:sldMkLst>
        <pc:spChg chg="mod">
          <ac:chgData name="Bhushan Paradkar" userId="34e5527b-0322-46c9-85e8-191e72d03a67" providerId="ADAL" clId="{51DF089D-9B97-4D68-8BD3-3AA438512AD4}" dt="2022-09-05T20:43:09.091" v="4399" actId="1076"/>
          <ac:spMkLst>
            <pc:docMk/>
            <pc:sldMk cId="527256921" sldId="292"/>
            <ac:spMk id="2" creationId="{D4193914-428D-47AB-941D-D2162626B879}"/>
          </ac:spMkLst>
        </pc:spChg>
        <pc:spChg chg="mod">
          <ac:chgData name="Bhushan Paradkar" userId="34e5527b-0322-46c9-85e8-191e72d03a67" providerId="ADAL" clId="{51DF089D-9B97-4D68-8BD3-3AA438512AD4}" dt="2022-09-05T20:52:56.345" v="5010" actId="20577"/>
          <ac:spMkLst>
            <pc:docMk/>
            <pc:sldMk cId="527256921" sldId="292"/>
            <ac:spMk id="3" creationId="{7CE35AC0-D3C0-40DC-9CCA-51898B296EFD}"/>
          </ac:spMkLst>
        </pc:spChg>
      </pc:sldChg>
      <pc:sldChg chg="addSp modSp add">
        <pc:chgData name="Bhushan Paradkar" userId="34e5527b-0322-46c9-85e8-191e72d03a67" providerId="ADAL" clId="{51DF089D-9B97-4D68-8BD3-3AA438512AD4}" dt="2022-09-05T20:58:35.056" v="5218" actId="20577"/>
        <pc:sldMkLst>
          <pc:docMk/>
          <pc:sldMk cId="4254506998" sldId="293"/>
        </pc:sldMkLst>
        <pc:spChg chg="mod">
          <ac:chgData name="Bhushan Paradkar" userId="34e5527b-0322-46c9-85e8-191e72d03a67" providerId="ADAL" clId="{51DF089D-9B97-4D68-8BD3-3AA438512AD4}" dt="2022-09-05T20:58:35.056" v="5218" actId="20577"/>
          <ac:spMkLst>
            <pc:docMk/>
            <pc:sldMk cId="4254506998" sldId="293"/>
            <ac:spMk id="3" creationId="{7CE35AC0-D3C0-40DC-9CCA-51898B296EFD}"/>
          </ac:spMkLst>
        </pc:spChg>
        <pc:cxnChg chg="add mod">
          <ac:chgData name="Bhushan Paradkar" userId="34e5527b-0322-46c9-85e8-191e72d03a67" providerId="ADAL" clId="{51DF089D-9B97-4D68-8BD3-3AA438512AD4}" dt="2022-09-05T20:58:15.525" v="5199" actId="1076"/>
          <ac:cxnSpMkLst>
            <pc:docMk/>
            <pc:sldMk cId="4254506998" sldId="293"/>
            <ac:cxnSpMk id="5" creationId="{517412A9-EE21-4A85-9C89-CD898A178DB0}"/>
          </ac:cxnSpMkLst>
        </pc:cxnChg>
      </pc:sldChg>
      <pc:sldChg chg="modSp add">
        <pc:chgData name="Bhushan Paradkar" userId="34e5527b-0322-46c9-85e8-191e72d03a67" providerId="ADAL" clId="{51DF089D-9B97-4D68-8BD3-3AA438512AD4}" dt="2022-09-05T21:07:49.911" v="5909" actId="20577"/>
        <pc:sldMkLst>
          <pc:docMk/>
          <pc:sldMk cId="1677499263" sldId="294"/>
        </pc:sldMkLst>
        <pc:spChg chg="mod">
          <ac:chgData name="Bhushan Paradkar" userId="34e5527b-0322-46c9-85e8-191e72d03a67" providerId="ADAL" clId="{51DF089D-9B97-4D68-8BD3-3AA438512AD4}" dt="2022-09-05T21:05:33.243" v="5685" actId="1076"/>
          <ac:spMkLst>
            <pc:docMk/>
            <pc:sldMk cId="1677499263" sldId="294"/>
            <ac:spMk id="2" creationId="{814F8140-2171-4FED-9A5B-5FC1905C5A02}"/>
          </ac:spMkLst>
        </pc:spChg>
        <pc:spChg chg="mod">
          <ac:chgData name="Bhushan Paradkar" userId="34e5527b-0322-46c9-85e8-191e72d03a67" providerId="ADAL" clId="{51DF089D-9B97-4D68-8BD3-3AA438512AD4}" dt="2022-09-05T21:07:49.911" v="5909" actId="20577"/>
          <ac:spMkLst>
            <pc:docMk/>
            <pc:sldMk cId="1677499263" sldId="294"/>
            <ac:spMk id="3" creationId="{FAB90103-AA7D-4D23-9859-1EDA391B2A4E}"/>
          </ac:spMkLst>
        </pc:spChg>
      </pc:sldChg>
      <pc:sldChg chg="modSp add">
        <pc:chgData name="Bhushan Paradkar" userId="34e5527b-0322-46c9-85e8-191e72d03a67" providerId="ADAL" clId="{51DF089D-9B97-4D68-8BD3-3AA438512AD4}" dt="2022-09-05T21:12:45.841" v="6315" actId="20577"/>
        <pc:sldMkLst>
          <pc:docMk/>
          <pc:sldMk cId="3093998760" sldId="295"/>
        </pc:sldMkLst>
        <pc:spChg chg="mod">
          <ac:chgData name="Bhushan Paradkar" userId="34e5527b-0322-46c9-85e8-191e72d03a67" providerId="ADAL" clId="{51DF089D-9B97-4D68-8BD3-3AA438512AD4}" dt="2022-09-05T21:08:07.015" v="5921" actId="20577"/>
          <ac:spMkLst>
            <pc:docMk/>
            <pc:sldMk cId="3093998760" sldId="295"/>
            <ac:spMk id="2" creationId="{814F8140-2171-4FED-9A5B-5FC1905C5A02}"/>
          </ac:spMkLst>
        </pc:spChg>
        <pc:spChg chg="mod">
          <ac:chgData name="Bhushan Paradkar" userId="34e5527b-0322-46c9-85e8-191e72d03a67" providerId="ADAL" clId="{51DF089D-9B97-4D68-8BD3-3AA438512AD4}" dt="2022-09-05T21:12:45.841" v="6315" actId="20577"/>
          <ac:spMkLst>
            <pc:docMk/>
            <pc:sldMk cId="3093998760" sldId="295"/>
            <ac:spMk id="3" creationId="{FAB90103-AA7D-4D23-9859-1EDA391B2A4E}"/>
          </ac:spMkLst>
        </pc:spChg>
      </pc:sldChg>
      <pc:sldChg chg="add del">
        <pc:chgData name="Bhushan Paradkar" userId="34e5527b-0322-46c9-85e8-191e72d03a67" providerId="ADAL" clId="{51DF089D-9B97-4D68-8BD3-3AA438512AD4}" dt="2022-09-05T21:07:59.158" v="5911" actId="2696"/>
        <pc:sldMkLst>
          <pc:docMk/>
          <pc:sldMk cId="3896787671" sldId="295"/>
        </pc:sldMkLst>
      </pc:sldChg>
      <pc:sldChg chg="addSp modSp add">
        <pc:chgData name="Bhushan Paradkar" userId="34e5527b-0322-46c9-85e8-191e72d03a67" providerId="ADAL" clId="{51DF089D-9B97-4D68-8BD3-3AA438512AD4}" dt="2022-09-05T21:19:46.819" v="6814" actId="20577"/>
        <pc:sldMkLst>
          <pc:docMk/>
          <pc:sldMk cId="778747521" sldId="296"/>
        </pc:sldMkLst>
        <pc:spChg chg="mod">
          <ac:chgData name="Bhushan Paradkar" userId="34e5527b-0322-46c9-85e8-191e72d03a67" providerId="ADAL" clId="{51DF089D-9B97-4D68-8BD3-3AA438512AD4}" dt="2022-09-05T21:13:04.985" v="6321" actId="20577"/>
          <ac:spMkLst>
            <pc:docMk/>
            <pc:sldMk cId="778747521" sldId="296"/>
            <ac:spMk id="2" creationId="{814F8140-2171-4FED-9A5B-5FC1905C5A02}"/>
          </ac:spMkLst>
        </pc:spChg>
        <pc:spChg chg="mod">
          <ac:chgData name="Bhushan Paradkar" userId="34e5527b-0322-46c9-85e8-191e72d03a67" providerId="ADAL" clId="{51DF089D-9B97-4D68-8BD3-3AA438512AD4}" dt="2022-09-05T21:16:54.803" v="6476" actId="14100"/>
          <ac:spMkLst>
            <pc:docMk/>
            <pc:sldMk cId="778747521" sldId="296"/>
            <ac:spMk id="3" creationId="{FAB90103-AA7D-4D23-9859-1EDA391B2A4E}"/>
          </ac:spMkLst>
        </pc:spChg>
        <pc:spChg chg="add mod">
          <ac:chgData name="Bhushan Paradkar" userId="34e5527b-0322-46c9-85e8-191e72d03a67" providerId="ADAL" clId="{51DF089D-9B97-4D68-8BD3-3AA438512AD4}" dt="2022-09-05T21:18:49.503" v="6672" actId="14100"/>
          <ac:spMkLst>
            <pc:docMk/>
            <pc:sldMk cId="778747521" sldId="296"/>
            <ac:spMk id="4" creationId="{92D80F4C-2FCC-4F81-BA76-7EDFC2A2A2A0}"/>
          </ac:spMkLst>
        </pc:spChg>
        <pc:spChg chg="add mod">
          <ac:chgData name="Bhushan Paradkar" userId="34e5527b-0322-46c9-85e8-191e72d03a67" providerId="ADAL" clId="{51DF089D-9B97-4D68-8BD3-3AA438512AD4}" dt="2022-09-05T21:17:25.137" v="6587" actId="20577"/>
          <ac:spMkLst>
            <pc:docMk/>
            <pc:sldMk cId="778747521" sldId="296"/>
            <ac:spMk id="5" creationId="{3C75304C-1338-4CA4-8E66-54D2CBFD506D}"/>
          </ac:spMkLst>
        </pc:spChg>
        <pc:spChg chg="add mod">
          <ac:chgData name="Bhushan Paradkar" userId="34e5527b-0322-46c9-85e8-191e72d03a67" providerId="ADAL" clId="{51DF089D-9B97-4D68-8BD3-3AA438512AD4}" dt="2022-09-05T21:19:46.819" v="6814" actId="20577"/>
          <ac:spMkLst>
            <pc:docMk/>
            <pc:sldMk cId="778747521" sldId="296"/>
            <ac:spMk id="6" creationId="{64A6494A-15CB-4444-8C15-B9598CD2C668}"/>
          </ac:spMkLst>
        </pc:spChg>
      </pc:sldChg>
      <pc:sldChg chg="modSp add">
        <pc:chgData name="Bhushan Paradkar" userId="34e5527b-0322-46c9-85e8-191e72d03a67" providerId="ADAL" clId="{51DF089D-9B97-4D68-8BD3-3AA438512AD4}" dt="2022-09-05T21:22:26.614" v="6964" actId="20577"/>
        <pc:sldMkLst>
          <pc:docMk/>
          <pc:sldMk cId="602065256" sldId="297"/>
        </pc:sldMkLst>
        <pc:spChg chg="mod">
          <ac:chgData name="Bhushan Paradkar" userId="34e5527b-0322-46c9-85e8-191e72d03a67" providerId="ADAL" clId="{51DF089D-9B97-4D68-8BD3-3AA438512AD4}" dt="2022-09-05T21:21:38.980" v="6830" actId="313"/>
          <ac:spMkLst>
            <pc:docMk/>
            <pc:sldMk cId="602065256" sldId="297"/>
            <ac:spMk id="2" creationId="{15154D2F-211F-4509-84F3-2DBB14A5E7E7}"/>
          </ac:spMkLst>
        </pc:spChg>
        <pc:spChg chg="mod">
          <ac:chgData name="Bhushan Paradkar" userId="34e5527b-0322-46c9-85e8-191e72d03a67" providerId="ADAL" clId="{51DF089D-9B97-4D68-8BD3-3AA438512AD4}" dt="2022-09-05T21:22:26.614" v="6964" actId="20577"/>
          <ac:spMkLst>
            <pc:docMk/>
            <pc:sldMk cId="602065256" sldId="297"/>
            <ac:spMk id="3" creationId="{A3D8C224-F015-4E44-B005-5C11E51342E2}"/>
          </ac:spMkLst>
        </pc:spChg>
      </pc:sldChg>
      <pc:sldChg chg="addSp modSp add">
        <pc:chgData name="Bhushan Paradkar" userId="34e5527b-0322-46c9-85e8-191e72d03a67" providerId="ADAL" clId="{51DF089D-9B97-4D68-8BD3-3AA438512AD4}" dt="2022-09-05T21:25:53.137" v="7152" actId="14100"/>
        <pc:sldMkLst>
          <pc:docMk/>
          <pc:sldMk cId="1822367894" sldId="298"/>
        </pc:sldMkLst>
        <pc:spChg chg="mod">
          <ac:chgData name="Bhushan Paradkar" userId="34e5527b-0322-46c9-85e8-191e72d03a67" providerId="ADAL" clId="{51DF089D-9B97-4D68-8BD3-3AA438512AD4}" dt="2022-09-05T21:22:49.576" v="6993" actId="113"/>
          <ac:spMkLst>
            <pc:docMk/>
            <pc:sldMk cId="1822367894" sldId="298"/>
            <ac:spMk id="2" creationId="{16E1B3C8-8979-4CBE-8009-F00CC3838DF3}"/>
          </ac:spMkLst>
        </pc:spChg>
        <pc:spChg chg="mod">
          <ac:chgData name="Bhushan Paradkar" userId="34e5527b-0322-46c9-85e8-191e72d03a67" providerId="ADAL" clId="{51DF089D-9B97-4D68-8BD3-3AA438512AD4}" dt="2022-09-05T21:25:53.137" v="7152" actId="14100"/>
          <ac:spMkLst>
            <pc:docMk/>
            <pc:sldMk cId="1822367894" sldId="298"/>
            <ac:spMk id="3" creationId="{C30D3CAE-5D2D-4609-A3FE-2F16DEA9155A}"/>
          </ac:spMkLst>
        </pc:spChg>
        <pc:picChg chg="add mod">
          <ac:chgData name="Bhushan Paradkar" userId="34e5527b-0322-46c9-85e8-191e72d03a67" providerId="ADAL" clId="{51DF089D-9B97-4D68-8BD3-3AA438512AD4}" dt="2022-09-05T21:24:38.143" v="7060" actId="1076"/>
          <ac:picMkLst>
            <pc:docMk/>
            <pc:sldMk cId="1822367894" sldId="298"/>
            <ac:picMk id="4" creationId="{307F71E2-12E9-4799-AAA3-71CD2A1FF178}"/>
          </ac:picMkLst>
        </pc:picChg>
      </pc:sldChg>
      <pc:sldChg chg="addSp delSp modSp add">
        <pc:chgData name="Bhushan Paradkar" userId="34e5527b-0322-46c9-85e8-191e72d03a67" providerId="ADAL" clId="{51DF089D-9B97-4D68-8BD3-3AA438512AD4}" dt="2022-09-05T21:26:58.322" v="7185" actId="1076"/>
        <pc:sldMkLst>
          <pc:docMk/>
          <pc:sldMk cId="382942974" sldId="299"/>
        </pc:sldMkLst>
        <pc:spChg chg="mod">
          <ac:chgData name="Bhushan Paradkar" userId="34e5527b-0322-46c9-85e8-191e72d03a67" providerId="ADAL" clId="{51DF089D-9B97-4D68-8BD3-3AA438512AD4}" dt="2022-09-05T21:26:49.712" v="7182" actId="20577"/>
          <ac:spMkLst>
            <pc:docMk/>
            <pc:sldMk cId="382942974" sldId="299"/>
            <ac:spMk id="3" creationId="{C30D3CAE-5D2D-4609-A3FE-2F16DEA9155A}"/>
          </ac:spMkLst>
        </pc:spChg>
        <pc:picChg chg="del">
          <ac:chgData name="Bhushan Paradkar" userId="34e5527b-0322-46c9-85e8-191e72d03a67" providerId="ADAL" clId="{51DF089D-9B97-4D68-8BD3-3AA438512AD4}" dt="2022-09-05T21:26:02.937" v="7154" actId="478"/>
          <ac:picMkLst>
            <pc:docMk/>
            <pc:sldMk cId="382942974" sldId="299"/>
            <ac:picMk id="4" creationId="{307F71E2-12E9-4799-AAA3-71CD2A1FF178}"/>
          </ac:picMkLst>
        </pc:picChg>
        <pc:picChg chg="add mod">
          <ac:chgData name="Bhushan Paradkar" userId="34e5527b-0322-46c9-85e8-191e72d03a67" providerId="ADAL" clId="{51DF089D-9B97-4D68-8BD3-3AA438512AD4}" dt="2022-09-05T21:26:58.322" v="7185" actId="1076"/>
          <ac:picMkLst>
            <pc:docMk/>
            <pc:sldMk cId="382942974" sldId="299"/>
            <ac:picMk id="5" creationId="{D6BC607D-2D67-44B8-96E7-713CB9CC214A}"/>
          </ac:picMkLst>
        </pc:picChg>
      </pc:sldChg>
      <pc:sldChg chg="addSp delSp modSp add">
        <pc:chgData name="Bhushan Paradkar" userId="34e5527b-0322-46c9-85e8-191e72d03a67" providerId="ADAL" clId="{51DF089D-9B97-4D68-8BD3-3AA438512AD4}" dt="2022-09-05T21:32:15.525" v="7357" actId="20577"/>
        <pc:sldMkLst>
          <pc:docMk/>
          <pc:sldMk cId="788740476" sldId="300"/>
        </pc:sldMkLst>
        <pc:spChg chg="mod">
          <ac:chgData name="Bhushan Paradkar" userId="34e5527b-0322-46c9-85e8-191e72d03a67" providerId="ADAL" clId="{51DF089D-9B97-4D68-8BD3-3AA438512AD4}" dt="2022-09-05T21:32:15.525" v="7357" actId="20577"/>
          <ac:spMkLst>
            <pc:docMk/>
            <pc:sldMk cId="788740476" sldId="300"/>
            <ac:spMk id="3" creationId="{C30D3CAE-5D2D-4609-A3FE-2F16DEA9155A}"/>
          </ac:spMkLst>
        </pc:spChg>
        <pc:picChg chg="add mod">
          <ac:chgData name="Bhushan Paradkar" userId="34e5527b-0322-46c9-85e8-191e72d03a67" providerId="ADAL" clId="{51DF089D-9B97-4D68-8BD3-3AA438512AD4}" dt="2022-09-05T21:31:27.539" v="7290" actId="14100"/>
          <ac:picMkLst>
            <pc:docMk/>
            <pc:sldMk cId="788740476" sldId="300"/>
            <ac:picMk id="4" creationId="{98C99FE4-0A4C-411F-AAC8-B8AFB59EA071}"/>
          </ac:picMkLst>
        </pc:picChg>
        <pc:picChg chg="del">
          <ac:chgData name="Bhushan Paradkar" userId="34e5527b-0322-46c9-85e8-191e72d03a67" providerId="ADAL" clId="{51DF089D-9B97-4D68-8BD3-3AA438512AD4}" dt="2022-09-05T21:29:51.020" v="7187" actId="478"/>
          <ac:picMkLst>
            <pc:docMk/>
            <pc:sldMk cId="788740476" sldId="300"/>
            <ac:picMk id="5" creationId="{D6BC607D-2D67-44B8-96E7-713CB9CC214A}"/>
          </ac:picMkLst>
        </pc:picChg>
      </pc:sldChg>
      <pc:sldChg chg="addSp delSp modSp add">
        <pc:chgData name="Bhushan Paradkar" userId="34e5527b-0322-46c9-85e8-191e72d03a67" providerId="ADAL" clId="{51DF089D-9B97-4D68-8BD3-3AA438512AD4}" dt="2022-09-05T21:33:20.074" v="7362"/>
        <pc:sldMkLst>
          <pc:docMk/>
          <pc:sldMk cId="2876241056" sldId="301"/>
        </pc:sldMkLst>
        <pc:spChg chg="del mod">
          <ac:chgData name="Bhushan Paradkar" userId="34e5527b-0322-46c9-85e8-191e72d03a67" providerId="ADAL" clId="{51DF089D-9B97-4D68-8BD3-3AA438512AD4}" dt="2022-09-05T21:33:20.074" v="7362"/>
          <ac:spMkLst>
            <pc:docMk/>
            <pc:sldMk cId="2876241056" sldId="301"/>
            <ac:spMk id="3" creationId="{C30D3CAE-5D2D-4609-A3FE-2F16DEA9155A}"/>
          </ac:spMkLst>
        </pc:spChg>
        <pc:picChg chg="del mod">
          <ac:chgData name="Bhushan Paradkar" userId="34e5527b-0322-46c9-85e8-191e72d03a67" providerId="ADAL" clId="{51DF089D-9B97-4D68-8BD3-3AA438512AD4}" dt="2022-09-05T21:33:14.460" v="7360" actId="478"/>
          <ac:picMkLst>
            <pc:docMk/>
            <pc:sldMk cId="2876241056" sldId="301"/>
            <ac:picMk id="4" creationId="{98C99FE4-0A4C-411F-AAC8-B8AFB59EA071}"/>
          </ac:picMkLst>
        </pc:picChg>
        <pc:picChg chg="add mod">
          <ac:chgData name="Bhushan Paradkar" userId="34e5527b-0322-46c9-85e8-191e72d03a67" providerId="ADAL" clId="{51DF089D-9B97-4D68-8BD3-3AA438512AD4}" dt="2022-09-05T21:33:20.074" v="7362"/>
          <ac:picMkLst>
            <pc:docMk/>
            <pc:sldMk cId="2876241056" sldId="301"/>
            <ac:picMk id="5" creationId="{2701C394-1F60-40D6-9752-D6EECD2BB32A}"/>
          </ac:picMkLst>
        </pc:picChg>
      </pc:sldChg>
      <pc:sldChg chg="add">
        <pc:chgData name="Bhushan Paradkar" userId="34e5527b-0322-46c9-85e8-191e72d03a67" providerId="ADAL" clId="{51DF089D-9B97-4D68-8BD3-3AA438512AD4}" dt="2022-09-05T21:33:29.635" v="7363"/>
        <pc:sldMkLst>
          <pc:docMk/>
          <pc:sldMk cId="342152320" sldId="302"/>
        </pc:sldMkLst>
      </pc:sldChg>
      <pc:sldChg chg="addSp delSp modSp add">
        <pc:chgData name="Bhushan Paradkar" userId="34e5527b-0322-46c9-85e8-191e72d03a67" providerId="ADAL" clId="{51DF089D-9B97-4D68-8BD3-3AA438512AD4}" dt="2022-09-05T21:36:50.880" v="7395" actId="1035"/>
        <pc:sldMkLst>
          <pc:docMk/>
          <pc:sldMk cId="3811847996" sldId="303"/>
        </pc:sldMkLst>
        <pc:spChg chg="add mod">
          <ac:chgData name="Bhushan Paradkar" userId="34e5527b-0322-46c9-85e8-191e72d03a67" providerId="ADAL" clId="{51DF089D-9B97-4D68-8BD3-3AA438512AD4}" dt="2022-09-05T21:36:44.185" v="7366" actId="478"/>
          <ac:spMkLst>
            <pc:docMk/>
            <pc:sldMk cId="3811847996" sldId="303"/>
            <ac:spMk id="4" creationId="{A4DA1AE4-0F09-4B8D-9BDA-058C2F946DD5}"/>
          </ac:spMkLst>
        </pc:spChg>
        <pc:picChg chg="del mod">
          <ac:chgData name="Bhushan Paradkar" userId="34e5527b-0322-46c9-85e8-191e72d03a67" providerId="ADAL" clId="{51DF089D-9B97-4D68-8BD3-3AA438512AD4}" dt="2022-09-05T21:36:44.185" v="7366" actId="478"/>
          <ac:picMkLst>
            <pc:docMk/>
            <pc:sldMk cId="3811847996" sldId="303"/>
            <ac:picMk id="5" creationId="{2701C394-1F60-40D6-9752-D6EECD2BB32A}"/>
          </ac:picMkLst>
        </pc:picChg>
        <pc:picChg chg="add mod">
          <ac:chgData name="Bhushan Paradkar" userId="34e5527b-0322-46c9-85e8-191e72d03a67" providerId="ADAL" clId="{51DF089D-9B97-4D68-8BD3-3AA438512AD4}" dt="2022-09-05T21:36:50.880" v="7395" actId="1035"/>
          <ac:picMkLst>
            <pc:docMk/>
            <pc:sldMk cId="3811847996" sldId="303"/>
            <ac:picMk id="6" creationId="{04CFA246-029A-4E44-B260-245A29C77154}"/>
          </ac:picMkLst>
        </pc:picChg>
      </pc:sldChg>
      <pc:sldChg chg="addSp delSp modSp add">
        <pc:chgData name="Bhushan Paradkar" userId="34e5527b-0322-46c9-85e8-191e72d03a67" providerId="ADAL" clId="{51DF089D-9B97-4D68-8BD3-3AA438512AD4}" dt="2022-09-05T21:38:36.249" v="7401" actId="1076"/>
        <pc:sldMkLst>
          <pc:docMk/>
          <pc:sldMk cId="2638819802" sldId="304"/>
        </pc:sldMkLst>
        <pc:spChg chg="mod">
          <ac:chgData name="Bhushan Paradkar" userId="34e5527b-0322-46c9-85e8-191e72d03a67" providerId="ADAL" clId="{51DF089D-9B97-4D68-8BD3-3AA438512AD4}" dt="2022-09-05T21:38:36.249" v="7401" actId="1076"/>
          <ac:spMkLst>
            <pc:docMk/>
            <pc:sldMk cId="2638819802" sldId="304"/>
            <ac:spMk id="2" creationId="{16E1B3C8-8979-4CBE-8009-F00CC3838DF3}"/>
          </ac:spMkLst>
        </pc:spChg>
        <pc:spChg chg="del">
          <ac:chgData name="Bhushan Paradkar" userId="34e5527b-0322-46c9-85e8-191e72d03a67" providerId="ADAL" clId="{51DF089D-9B97-4D68-8BD3-3AA438512AD4}" dt="2022-09-05T21:38:28.446" v="7398" actId="478"/>
          <ac:spMkLst>
            <pc:docMk/>
            <pc:sldMk cId="2638819802" sldId="304"/>
            <ac:spMk id="4" creationId="{A4DA1AE4-0F09-4B8D-9BDA-058C2F946DD5}"/>
          </ac:spMkLst>
        </pc:spChg>
        <pc:picChg chg="add mod">
          <ac:chgData name="Bhushan Paradkar" userId="34e5527b-0322-46c9-85e8-191e72d03a67" providerId="ADAL" clId="{51DF089D-9B97-4D68-8BD3-3AA438512AD4}" dt="2022-09-05T21:38:32.009" v="7400" actId="1076"/>
          <ac:picMkLst>
            <pc:docMk/>
            <pc:sldMk cId="2638819802" sldId="304"/>
            <ac:picMk id="3" creationId="{9AA0D053-FA44-4621-BD8B-29CB69DD4C1A}"/>
          </ac:picMkLst>
        </pc:picChg>
        <pc:picChg chg="del">
          <ac:chgData name="Bhushan Paradkar" userId="34e5527b-0322-46c9-85e8-191e72d03a67" providerId="ADAL" clId="{51DF089D-9B97-4D68-8BD3-3AA438512AD4}" dt="2022-09-05T21:37:54.355" v="7397" actId="478"/>
          <ac:picMkLst>
            <pc:docMk/>
            <pc:sldMk cId="2638819802" sldId="304"/>
            <ac:picMk id="6" creationId="{04CFA246-029A-4E44-B260-245A29C77154}"/>
          </ac:picMkLst>
        </pc:picChg>
      </pc:sldChg>
      <pc:sldChg chg="addSp delSp modSp add">
        <pc:chgData name="Bhushan Paradkar" userId="34e5527b-0322-46c9-85e8-191e72d03a67" providerId="ADAL" clId="{51DF089D-9B97-4D68-8BD3-3AA438512AD4}" dt="2022-09-05T21:40:27.042" v="7453" actId="1076"/>
        <pc:sldMkLst>
          <pc:docMk/>
          <pc:sldMk cId="2272864136" sldId="305"/>
        </pc:sldMkLst>
        <pc:spChg chg="add mod">
          <ac:chgData name="Bhushan Paradkar" userId="34e5527b-0322-46c9-85e8-191e72d03a67" providerId="ADAL" clId="{51DF089D-9B97-4D68-8BD3-3AA438512AD4}" dt="2022-09-05T21:40:06.106" v="7451" actId="2085"/>
          <ac:spMkLst>
            <pc:docMk/>
            <pc:sldMk cId="2272864136" sldId="305"/>
            <ac:spMk id="4" creationId="{203F6367-4333-4021-BE4C-3E9FCB525E53}"/>
          </ac:spMkLst>
        </pc:spChg>
        <pc:picChg chg="del">
          <ac:chgData name="Bhushan Paradkar" userId="34e5527b-0322-46c9-85e8-191e72d03a67" providerId="ADAL" clId="{51DF089D-9B97-4D68-8BD3-3AA438512AD4}" dt="2022-09-05T21:39:13.500" v="7403" actId="478"/>
          <ac:picMkLst>
            <pc:docMk/>
            <pc:sldMk cId="2272864136" sldId="305"/>
            <ac:picMk id="3" creationId="{9AA0D053-FA44-4621-BD8B-29CB69DD4C1A}"/>
          </ac:picMkLst>
        </pc:picChg>
        <pc:picChg chg="add mod">
          <ac:chgData name="Bhushan Paradkar" userId="34e5527b-0322-46c9-85e8-191e72d03a67" providerId="ADAL" clId="{51DF089D-9B97-4D68-8BD3-3AA438512AD4}" dt="2022-09-05T21:40:27.042" v="7453" actId="1076"/>
          <ac:picMkLst>
            <pc:docMk/>
            <pc:sldMk cId="2272864136" sldId="305"/>
            <ac:picMk id="5" creationId="{641D7289-03BF-4B66-87CF-81516BC4DB18}"/>
          </ac:picMkLst>
        </pc:picChg>
      </pc:sldChg>
      <pc:sldChg chg="addSp delSp modSp add">
        <pc:chgData name="Bhushan Paradkar" userId="34e5527b-0322-46c9-85e8-191e72d03a67" providerId="ADAL" clId="{51DF089D-9B97-4D68-8BD3-3AA438512AD4}" dt="2022-09-05T21:42:16.408" v="7458" actId="1076"/>
        <pc:sldMkLst>
          <pc:docMk/>
          <pc:sldMk cId="2580265102" sldId="306"/>
        </pc:sldMkLst>
        <pc:spChg chg="mod">
          <ac:chgData name="Bhushan Paradkar" userId="34e5527b-0322-46c9-85e8-191e72d03a67" providerId="ADAL" clId="{51DF089D-9B97-4D68-8BD3-3AA438512AD4}" dt="2022-09-05T21:42:16.408" v="7458" actId="1076"/>
          <ac:spMkLst>
            <pc:docMk/>
            <pc:sldMk cId="2580265102" sldId="306"/>
            <ac:spMk id="2" creationId="{16E1B3C8-8979-4CBE-8009-F00CC3838DF3}"/>
          </ac:spMkLst>
        </pc:spChg>
        <pc:picChg chg="add mod">
          <ac:chgData name="Bhushan Paradkar" userId="34e5527b-0322-46c9-85e8-191e72d03a67" providerId="ADAL" clId="{51DF089D-9B97-4D68-8BD3-3AA438512AD4}" dt="2022-09-05T21:42:13.820" v="7457" actId="14100"/>
          <ac:picMkLst>
            <pc:docMk/>
            <pc:sldMk cId="2580265102" sldId="306"/>
            <ac:picMk id="3" creationId="{2D245474-A731-41F1-8E5D-6B987E6260FA}"/>
          </ac:picMkLst>
        </pc:picChg>
        <pc:picChg chg="del">
          <ac:chgData name="Bhushan Paradkar" userId="34e5527b-0322-46c9-85e8-191e72d03a67" providerId="ADAL" clId="{51DF089D-9B97-4D68-8BD3-3AA438512AD4}" dt="2022-09-05T21:42:00.999" v="7455" actId="478"/>
          <ac:picMkLst>
            <pc:docMk/>
            <pc:sldMk cId="2580265102" sldId="306"/>
            <ac:picMk id="5" creationId="{641D7289-03BF-4B66-87CF-81516BC4DB18}"/>
          </ac:picMkLst>
        </pc:picChg>
      </pc:sldChg>
      <pc:sldChg chg="addSp delSp modSp add">
        <pc:chgData name="Bhushan Paradkar" userId="34e5527b-0322-46c9-85e8-191e72d03a67" providerId="ADAL" clId="{51DF089D-9B97-4D68-8BD3-3AA438512AD4}" dt="2022-09-05T21:44:06.288" v="7464" actId="1076"/>
        <pc:sldMkLst>
          <pc:docMk/>
          <pc:sldMk cId="2656558839" sldId="307"/>
        </pc:sldMkLst>
        <pc:picChg chg="del">
          <ac:chgData name="Bhushan Paradkar" userId="34e5527b-0322-46c9-85e8-191e72d03a67" providerId="ADAL" clId="{51DF089D-9B97-4D68-8BD3-3AA438512AD4}" dt="2022-09-05T21:43:55.546" v="7460" actId="478"/>
          <ac:picMkLst>
            <pc:docMk/>
            <pc:sldMk cId="2656558839" sldId="307"/>
            <ac:picMk id="3" creationId="{2D245474-A731-41F1-8E5D-6B987E6260FA}"/>
          </ac:picMkLst>
        </pc:picChg>
        <pc:picChg chg="add mod">
          <ac:chgData name="Bhushan Paradkar" userId="34e5527b-0322-46c9-85e8-191e72d03a67" providerId="ADAL" clId="{51DF089D-9B97-4D68-8BD3-3AA438512AD4}" dt="2022-09-05T21:44:06.288" v="7464" actId="1076"/>
          <ac:picMkLst>
            <pc:docMk/>
            <pc:sldMk cId="2656558839" sldId="307"/>
            <ac:picMk id="5" creationId="{34F7BDDD-86DB-427E-AA63-F7BEB94B037A}"/>
          </ac:picMkLst>
        </pc:picChg>
      </pc:sldChg>
      <pc:sldChg chg="addSp delSp add">
        <pc:chgData name="Bhushan Paradkar" userId="34e5527b-0322-46c9-85e8-191e72d03a67" providerId="ADAL" clId="{51DF089D-9B97-4D68-8BD3-3AA438512AD4}" dt="2022-09-05T21:44:55.444" v="7467"/>
        <pc:sldMkLst>
          <pc:docMk/>
          <pc:sldMk cId="2339793509" sldId="308"/>
        </pc:sldMkLst>
        <pc:picChg chg="add">
          <ac:chgData name="Bhushan Paradkar" userId="34e5527b-0322-46c9-85e8-191e72d03a67" providerId="ADAL" clId="{51DF089D-9B97-4D68-8BD3-3AA438512AD4}" dt="2022-09-05T21:44:55.444" v="7467"/>
          <ac:picMkLst>
            <pc:docMk/>
            <pc:sldMk cId="2339793509" sldId="308"/>
            <ac:picMk id="3" creationId="{8374C8DA-821B-4CD0-9A3A-04B07B0F3BD5}"/>
          </ac:picMkLst>
        </pc:picChg>
        <pc:picChg chg="del">
          <ac:chgData name="Bhushan Paradkar" userId="34e5527b-0322-46c9-85e8-191e72d03a67" providerId="ADAL" clId="{51DF089D-9B97-4D68-8BD3-3AA438512AD4}" dt="2022-09-05T21:44:54.489" v="7466" actId="478"/>
          <ac:picMkLst>
            <pc:docMk/>
            <pc:sldMk cId="2339793509" sldId="308"/>
            <ac:picMk id="5" creationId="{34F7BDDD-86DB-427E-AA63-F7BEB94B037A}"/>
          </ac:picMkLst>
        </pc:picChg>
      </pc:sldChg>
      <pc:sldChg chg="addSp delSp modSp add">
        <pc:chgData name="Bhushan Paradkar" userId="34e5527b-0322-46c9-85e8-191e72d03a67" providerId="ADAL" clId="{51DF089D-9B97-4D68-8BD3-3AA438512AD4}" dt="2022-09-06T05:02:04.801" v="7577" actId="20577"/>
        <pc:sldMkLst>
          <pc:docMk/>
          <pc:sldMk cId="2698959383" sldId="309"/>
        </pc:sldMkLst>
        <pc:spChg chg="mod">
          <ac:chgData name="Bhushan Paradkar" userId="34e5527b-0322-46c9-85e8-191e72d03a67" providerId="ADAL" clId="{51DF089D-9B97-4D68-8BD3-3AA438512AD4}" dt="2022-09-06T05:02:04.801" v="7577" actId="20577"/>
          <ac:spMkLst>
            <pc:docMk/>
            <pc:sldMk cId="2698959383" sldId="309"/>
            <ac:spMk id="4" creationId="{203F6367-4333-4021-BE4C-3E9FCB525E53}"/>
          </ac:spMkLst>
        </pc:spChg>
        <pc:picChg chg="del">
          <ac:chgData name="Bhushan Paradkar" userId="34e5527b-0322-46c9-85e8-191e72d03a67" providerId="ADAL" clId="{51DF089D-9B97-4D68-8BD3-3AA438512AD4}" dt="2022-09-05T21:45:45.896" v="7469" actId="478"/>
          <ac:picMkLst>
            <pc:docMk/>
            <pc:sldMk cId="2698959383" sldId="309"/>
            <ac:picMk id="3" creationId="{8374C8DA-821B-4CD0-9A3A-04B07B0F3BD5}"/>
          </ac:picMkLst>
        </pc:picChg>
        <pc:picChg chg="add">
          <ac:chgData name="Bhushan Paradkar" userId="34e5527b-0322-46c9-85e8-191e72d03a67" providerId="ADAL" clId="{51DF089D-9B97-4D68-8BD3-3AA438512AD4}" dt="2022-09-05T21:45:47.436" v="7470"/>
          <ac:picMkLst>
            <pc:docMk/>
            <pc:sldMk cId="2698959383" sldId="309"/>
            <ac:picMk id="5" creationId="{ED7B7E7E-77DA-4E3D-9A6B-5CA731005009}"/>
          </ac:picMkLst>
        </pc:picChg>
      </pc:sldChg>
      <pc:sldChg chg="addSp delSp modSp add">
        <pc:chgData name="Bhushan Paradkar" userId="34e5527b-0322-46c9-85e8-191e72d03a67" providerId="ADAL" clId="{51DF089D-9B97-4D68-8BD3-3AA438512AD4}" dt="2022-09-06T05:03:50.339" v="7606"/>
        <pc:sldMkLst>
          <pc:docMk/>
          <pc:sldMk cId="1595041966" sldId="310"/>
        </pc:sldMkLst>
        <pc:spChg chg="mod">
          <ac:chgData name="Bhushan Paradkar" userId="34e5527b-0322-46c9-85e8-191e72d03a67" providerId="ADAL" clId="{51DF089D-9B97-4D68-8BD3-3AA438512AD4}" dt="2022-09-06T05:02:22.208" v="7605" actId="20577"/>
          <ac:spMkLst>
            <pc:docMk/>
            <pc:sldMk cId="1595041966" sldId="310"/>
            <ac:spMk id="2" creationId="{692ECE1D-270D-4FF7-864B-C0CBD3264A66}"/>
          </ac:spMkLst>
        </pc:spChg>
        <pc:spChg chg="del">
          <ac:chgData name="Bhushan Paradkar" userId="34e5527b-0322-46c9-85e8-191e72d03a67" providerId="ADAL" clId="{51DF089D-9B97-4D68-8BD3-3AA438512AD4}" dt="2022-09-06T05:03:50.339" v="7606"/>
          <ac:spMkLst>
            <pc:docMk/>
            <pc:sldMk cId="1595041966" sldId="310"/>
            <ac:spMk id="3" creationId="{58871F2A-95C5-477D-94F4-4AEB131372A9}"/>
          </ac:spMkLst>
        </pc:spChg>
        <pc:picChg chg="add mod">
          <ac:chgData name="Bhushan Paradkar" userId="34e5527b-0322-46c9-85e8-191e72d03a67" providerId="ADAL" clId="{51DF089D-9B97-4D68-8BD3-3AA438512AD4}" dt="2022-09-06T05:03:50.339" v="7606"/>
          <ac:picMkLst>
            <pc:docMk/>
            <pc:sldMk cId="1595041966" sldId="310"/>
            <ac:picMk id="4" creationId="{3A18EF14-50BD-4CB4-A530-A93C4E97C1B8}"/>
          </ac:picMkLst>
        </pc:picChg>
      </pc:sldChg>
      <pc:sldChg chg="addSp delSp modSp add">
        <pc:chgData name="Bhushan Paradkar" userId="34e5527b-0322-46c9-85e8-191e72d03a67" providerId="ADAL" clId="{51DF089D-9B97-4D68-8BD3-3AA438512AD4}" dt="2022-09-06T05:05:37.717" v="7636"/>
        <pc:sldMkLst>
          <pc:docMk/>
          <pc:sldMk cId="3172148214" sldId="311"/>
        </pc:sldMkLst>
        <pc:spChg chg="mod">
          <ac:chgData name="Bhushan Paradkar" userId="34e5527b-0322-46c9-85e8-191e72d03a67" providerId="ADAL" clId="{51DF089D-9B97-4D68-8BD3-3AA438512AD4}" dt="2022-09-06T05:05:35.334" v="7635" actId="20577"/>
          <ac:spMkLst>
            <pc:docMk/>
            <pc:sldMk cId="3172148214" sldId="311"/>
            <ac:spMk id="2" creationId="{C2682801-9641-4253-901A-BC94F3574E04}"/>
          </ac:spMkLst>
        </pc:spChg>
        <pc:spChg chg="del">
          <ac:chgData name="Bhushan Paradkar" userId="34e5527b-0322-46c9-85e8-191e72d03a67" providerId="ADAL" clId="{51DF089D-9B97-4D68-8BD3-3AA438512AD4}" dt="2022-09-06T05:05:37.717" v="7636"/>
          <ac:spMkLst>
            <pc:docMk/>
            <pc:sldMk cId="3172148214" sldId="311"/>
            <ac:spMk id="3" creationId="{4B8C41E0-3EDE-4279-8D39-1A2F98C9B7A7}"/>
          </ac:spMkLst>
        </pc:spChg>
        <pc:picChg chg="add mod">
          <ac:chgData name="Bhushan Paradkar" userId="34e5527b-0322-46c9-85e8-191e72d03a67" providerId="ADAL" clId="{51DF089D-9B97-4D68-8BD3-3AA438512AD4}" dt="2022-09-06T05:05:37.717" v="7636"/>
          <ac:picMkLst>
            <pc:docMk/>
            <pc:sldMk cId="3172148214" sldId="311"/>
            <ac:picMk id="4" creationId="{EE8062DE-227B-47C6-9F14-B0FEB70A6FF3}"/>
          </ac:picMkLst>
        </pc:picChg>
      </pc:sldChg>
      <pc:sldChg chg="addSp modSp add">
        <pc:chgData name="Bhushan Paradkar" userId="34e5527b-0322-46c9-85e8-191e72d03a67" providerId="ADAL" clId="{51DF089D-9B97-4D68-8BD3-3AA438512AD4}" dt="2022-09-06T05:09:49.316" v="7704" actId="113"/>
        <pc:sldMkLst>
          <pc:docMk/>
          <pc:sldMk cId="3565903884" sldId="312"/>
        </pc:sldMkLst>
        <pc:spChg chg="mod">
          <ac:chgData name="Bhushan Paradkar" userId="34e5527b-0322-46c9-85e8-191e72d03a67" providerId="ADAL" clId="{51DF089D-9B97-4D68-8BD3-3AA438512AD4}" dt="2022-09-06T05:09:49.316" v="7704" actId="113"/>
          <ac:spMkLst>
            <pc:docMk/>
            <pc:sldMk cId="3565903884" sldId="312"/>
            <ac:spMk id="2" creationId="{A599CEC2-BF69-4E9F-B84D-38D5D6744D36}"/>
          </ac:spMkLst>
        </pc:spChg>
        <pc:spChg chg="mod">
          <ac:chgData name="Bhushan Paradkar" userId="34e5527b-0322-46c9-85e8-191e72d03a67" providerId="ADAL" clId="{51DF089D-9B97-4D68-8BD3-3AA438512AD4}" dt="2022-09-06T05:09:33.644" v="7692" actId="20577"/>
          <ac:spMkLst>
            <pc:docMk/>
            <pc:sldMk cId="3565903884" sldId="312"/>
            <ac:spMk id="3" creationId="{E82F8A4D-08C7-46FA-8B71-FC9A993DF3F4}"/>
          </ac:spMkLst>
        </pc:spChg>
        <pc:picChg chg="add mod">
          <ac:chgData name="Bhushan Paradkar" userId="34e5527b-0322-46c9-85e8-191e72d03a67" providerId="ADAL" clId="{51DF089D-9B97-4D68-8BD3-3AA438512AD4}" dt="2022-09-06T05:09:39.046" v="7694" actId="1076"/>
          <ac:picMkLst>
            <pc:docMk/>
            <pc:sldMk cId="3565903884" sldId="312"/>
            <ac:picMk id="4" creationId="{2BA55E6A-8ED4-4998-8FCB-962B2156D2D1}"/>
          </ac:picMkLst>
        </pc:picChg>
      </pc:sldChg>
      <pc:sldChg chg="addSp delSp modSp add">
        <pc:chgData name="Bhushan Paradkar" userId="34e5527b-0322-46c9-85e8-191e72d03a67" providerId="ADAL" clId="{51DF089D-9B97-4D68-8BD3-3AA438512AD4}" dt="2022-09-06T05:11:28.966" v="7735" actId="113"/>
        <pc:sldMkLst>
          <pc:docMk/>
          <pc:sldMk cId="1567701426" sldId="313"/>
        </pc:sldMkLst>
        <pc:spChg chg="mod">
          <ac:chgData name="Bhushan Paradkar" userId="34e5527b-0322-46c9-85e8-191e72d03a67" providerId="ADAL" clId="{51DF089D-9B97-4D68-8BD3-3AA438512AD4}" dt="2022-09-06T05:11:28.966" v="7735" actId="113"/>
          <ac:spMkLst>
            <pc:docMk/>
            <pc:sldMk cId="1567701426" sldId="313"/>
            <ac:spMk id="2" creationId="{6BBC9B83-BA7A-4880-8204-3555B741DED2}"/>
          </ac:spMkLst>
        </pc:spChg>
        <pc:spChg chg="del">
          <ac:chgData name="Bhushan Paradkar" userId="34e5527b-0322-46c9-85e8-191e72d03a67" providerId="ADAL" clId="{51DF089D-9B97-4D68-8BD3-3AA438512AD4}" dt="2022-09-06T05:11:15.410" v="7706"/>
          <ac:spMkLst>
            <pc:docMk/>
            <pc:sldMk cId="1567701426" sldId="313"/>
            <ac:spMk id="3" creationId="{AFD829DE-97B7-49D0-80CD-C69B7F4B888B}"/>
          </ac:spMkLst>
        </pc:spChg>
        <pc:picChg chg="add mod">
          <ac:chgData name="Bhushan Paradkar" userId="34e5527b-0322-46c9-85e8-191e72d03a67" providerId="ADAL" clId="{51DF089D-9B97-4D68-8BD3-3AA438512AD4}" dt="2022-09-06T05:11:15.410" v="7706"/>
          <ac:picMkLst>
            <pc:docMk/>
            <pc:sldMk cId="1567701426" sldId="313"/>
            <ac:picMk id="4" creationId="{673AA072-2A04-4F58-93A8-9CA21239F133}"/>
          </ac:picMkLst>
        </pc:picChg>
      </pc:sldChg>
      <pc:sldChg chg="addSp delSp modSp add">
        <pc:chgData name="Bhushan Paradkar" userId="34e5527b-0322-46c9-85e8-191e72d03a67" providerId="ADAL" clId="{51DF089D-9B97-4D68-8BD3-3AA438512AD4}" dt="2022-09-06T05:12:29.369" v="7813" actId="20577"/>
        <pc:sldMkLst>
          <pc:docMk/>
          <pc:sldMk cId="618957860" sldId="314"/>
        </pc:sldMkLst>
        <pc:spChg chg="mod">
          <ac:chgData name="Bhushan Paradkar" userId="34e5527b-0322-46c9-85e8-191e72d03a67" providerId="ADAL" clId="{51DF089D-9B97-4D68-8BD3-3AA438512AD4}" dt="2022-09-06T05:12:29.369" v="7813" actId="20577"/>
          <ac:spMkLst>
            <pc:docMk/>
            <pc:sldMk cId="618957860" sldId="314"/>
            <ac:spMk id="2" creationId="{536A473A-955E-4B16-A8EC-B12D028C9281}"/>
          </ac:spMkLst>
        </pc:spChg>
        <pc:spChg chg="del">
          <ac:chgData name="Bhushan Paradkar" userId="34e5527b-0322-46c9-85e8-191e72d03a67" providerId="ADAL" clId="{51DF089D-9B97-4D68-8BD3-3AA438512AD4}" dt="2022-09-06T05:11:58.977" v="7737"/>
          <ac:spMkLst>
            <pc:docMk/>
            <pc:sldMk cId="618957860" sldId="314"/>
            <ac:spMk id="3" creationId="{801D8EB0-816F-444D-B199-0768088DAF93}"/>
          </ac:spMkLst>
        </pc:spChg>
        <pc:picChg chg="add mod">
          <ac:chgData name="Bhushan Paradkar" userId="34e5527b-0322-46c9-85e8-191e72d03a67" providerId="ADAL" clId="{51DF089D-9B97-4D68-8BD3-3AA438512AD4}" dt="2022-09-06T05:11:58.977" v="7737"/>
          <ac:picMkLst>
            <pc:docMk/>
            <pc:sldMk cId="618957860" sldId="314"/>
            <ac:picMk id="4" creationId="{3E646119-CA10-4F2C-A1E3-88E36EC715C6}"/>
          </ac:picMkLst>
        </pc:picChg>
      </pc:sldChg>
      <pc:sldChg chg="addSp modSp add">
        <pc:chgData name="Bhushan Paradkar" userId="34e5527b-0322-46c9-85e8-191e72d03a67" providerId="ADAL" clId="{51DF089D-9B97-4D68-8BD3-3AA438512AD4}" dt="2022-09-06T05:13:45.589" v="7817" actId="14100"/>
        <pc:sldMkLst>
          <pc:docMk/>
          <pc:sldMk cId="1843624630" sldId="315"/>
        </pc:sldMkLst>
        <pc:picChg chg="add mod">
          <ac:chgData name="Bhushan Paradkar" userId="34e5527b-0322-46c9-85e8-191e72d03a67" providerId="ADAL" clId="{51DF089D-9B97-4D68-8BD3-3AA438512AD4}" dt="2022-09-06T05:13:45.589" v="7817" actId="14100"/>
          <ac:picMkLst>
            <pc:docMk/>
            <pc:sldMk cId="1843624630" sldId="315"/>
            <ac:picMk id="4" creationId="{94F8081D-FFC7-4234-AFBF-BD07C987C94C}"/>
          </ac:picMkLst>
        </pc:picChg>
      </pc:sldChg>
      <pc:sldChg chg="addSp modSp add">
        <pc:chgData name="Bhushan Paradkar" userId="34e5527b-0322-46c9-85e8-191e72d03a67" providerId="ADAL" clId="{51DF089D-9B97-4D68-8BD3-3AA438512AD4}" dt="2022-09-06T05:17:26.194" v="7996" actId="20577"/>
        <pc:sldMkLst>
          <pc:docMk/>
          <pc:sldMk cId="2300556149" sldId="316"/>
        </pc:sldMkLst>
        <pc:spChg chg="mod">
          <ac:chgData name="Bhushan Paradkar" userId="34e5527b-0322-46c9-85e8-191e72d03a67" providerId="ADAL" clId="{51DF089D-9B97-4D68-8BD3-3AA438512AD4}" dt="2022-09-06T05:15:40.015" v="7832" actId="1076"/>
          <ac:spMkLst>
            <pc:docMk/>
            <pc:sldMk cId="2300556149" sldId="316"/>
            <ac:spMk id="2" creationId="{753D5750-1882-487E-8262-64069E01E227}"/>
          </ac:spMkLst>
        </pc:spChg>
        <pc:spChg chg="mod">
          <ac:chgData name="Bhushan Paradkar" userId="34e5527b-0322-46c9-85e8-191e72d03a67" providerId="ADAL" clId="{51DF089D-9B97-4D68-8BD3-3AA438512AD4}" dt="2022-09-06T05:17:26.194" v="7996" actId="20577"/>
          <ac:spMkLst>
            <pc:docMk/>
            <pc:sldMk cId="2300556149" sldId="316"/>
            <ac:spMk id="3" creationId="{687E7BC3-4691-40DB-B8BB-F25121BBE49B}"/>
          </ac:spMkLst>
        </pc:spChg>
        <pc:picChg chg="add mod">
          <ac:chgData name="Bhushan Paradkar" userId="34e5527b-0322-46c9-85e8-191e72d03a67" providerId="ADAL" clId="{51DF089D-9B97-4D68-8BD3-3AA438512AD4}" dt="2022-09-06T05:15:30.525" v="7820" actId="1076"/>
          <ac:picMkLst>
            <pc:docMk/>
            <pc:sldMk cId="2300556149" sldId="316"/>
            <ac:picMk id="4" creationId="{5A8B1911-B3F4-45A9-A3C7-D6E9D0EDF3B5}"/>
          </ac:picMkLst>
        </pc:picChg>
      </pc:sldChg>
      <pc:sldChg chg="modSp add">
        <pc:chgData name="Bhushan Paradkar" userId="34e5527b-0322-46c9-85e8-191e72d03a67" providerId="ADAL" clId="{51DF089D-9B97-4D68-8BD3-3AA438512AD4}" dt="2022-09-06T05:26:44.708" v="8506" actId="20577"/>
        <pc:sldMkLst>
          <pc:docMk/>
          <pc:sldMk cId="1957011718" sldId="317"/>
        </pc:sldMkLst>
        <pc:spChg chg="mod">
          <ac:chgData name="Bhushan Paradkar" userId="34e5527b-0322-46c9-85e8-191e72d03a67" providerId="ADAL" clId="{51DF089D-9B97-4D68-8BD3-3AA438512AD4}" dt="2022-09-06T05:18:04.801" v="8015" actId="1076"/>
          <ac:spMkLst>
            <pc:docMk/>
            <pc:sldMk cId="1957011718" sldId="317"/>
            <ac:spMk id="2" creationId="{4F48E7D8-F80D-4B6D-8660-E9C01B9567B8}"/>
          </ac:spMkLst>
        </pc:spChg>
        <pc:spChg chg="mod">
          <ac:chgData name="Bhushan Paradkar" userId="34e5527b-0322-46c9-85e8-191e72d03a67" providerId="ADAL" clId="{51DF089D-9B97-4D68-8BD3-3AA438512AD4}" dt="2022-09-06T05:26:44.708" v="8506" actId="20577"/>
          <ac:spMkLst>
            <pc:docMk/>
            <pc:sldMk cId="1957011718" sldId="317"/>
            <ac:spMk id="3" creationId="{D04E91AE-F13C-4F16-BD11-F51B0A985469}"/>
          </ac:spMkLst>
        </pc:spChg>
      </pc:sldChg>
      <pc:sldChg chg="addSp modSp add">
        <pc:chgData name="Bhushan Paradkar" userId="34e5527b-0322-46c9-85e8-191e72d03a67" providerId="ADAL" clId="{51DF089D-9B97-4D68-8BD3-3AA438512AD4}" dt="2022-09-06T05:32:11.086" v="8602" actId="20577"/>
        <pc:sldMkLst>
          <pc:docMk/>
          <pc:sldMk cId="2854688485" sldId="318"/>
        </pc:sldMkLst>
        <pc:spChg chg="mod">
          <ac:chgData name="Bhushan Paradkar" userId="34e5527b-0322-46c9-85e8-191e72d03a67" providerId="ADAL" clId="{51DF089D-9B97-4D68-8BD3-3AA438512AD4}" dt="2022-09-06T05:29:27.508" v="8510" actId="1076"/>
          <ac:spMkLst>
            <pc:docMk/>
            <pc:sldMk cId="2854688485" sldId="318"/>
            <ac:spMk id="2" creationId="{BC1AA25C-71CC-4F78-97C3-92F6C5D0DB12}"/>
          </ac:spMkLst>
        </pc:spChg>
        <pc:spChg chg="mod">
          <ac:chgData name="Bhushan Paradkar" userId="34e5527b-0322-46c9-85e8-191e72d03a67" providerId="ADAL" clId="{51DF089D-9B97-4D68-8BD3-3AA438512AD4}" dt="2022-09-06T05:32:11.086" v="8602" actId="20577"/>
          <ac:spMkLst>
            <pc:docMk/>
            <pc:sldMk cId="2854688485" sldId="318"/>
            <ac:spMk id="3" creationId="{6CE73867-9842-49E4-850E-ED961558160F}"/>
          </ac:spMkLst>
        </pc:spChg>
        <pc:picChg chg="add mod">
          <ac:chgData name="Bhushan Paradkar" userId="34e5527b-0322-46c9-85e8-191e72d03a67" providerId="ADAL" clId="{51DF089D-9B97-4D68-8BD3-3AA438512AD4}" dt="2022-09-06T05:31:31.857" v="8573" actId="14100"/>
          <ac:picMkLst>
            <pc:docMk/>
            <pc:sldMk cId="2854688485" sldId="318"/>
            <ac:picMk id="4" creationId="{DB33D7DB-C61E-47C0-BE6A-FBBAE5A73088}"/>
          </ac:picMkLst>
        </pc:picChg>
      </pc:sldChg>
      <pc:sldChg chg="addSp delSp modSp add modAnim">
        <pc:chgData name="Bhushan Paradkar" userId="34e5527b-0322-46c9-85e8-191e72d03a67" providerId="ADAL" clId="{51DF089D-9B97-4D68-8BD3-3AA438512AD4}" dt="2022-09-06T05:42:47.422" v="8712"/>
        <pc:sldMkLst>
          <pc:docMk/>
          <pc:sldMk cId="2046276113" sldId="319"/>
        </pc:sldMkLst>
        <pc:spChg chg="mod">
          <ac:chgData name="Bhushan Paradkar" userId="34e5527b-0322-46c9-85e8-191e72d03a67" providerId="ADAL" clId="{51DF089D-9B97-4D68-8BD3-3AA438512AD4}" dt="2022-09-06T05:41:25.536" v="8706" actId="20577"/>
          <ac:spMkLst>
            <pc:docMk/>
            <pc:sldMk cId="2046276113" sldId="319"/>
            <ac:spMk id="3" creationId="{6CE73867-9842-49E4-850E-ED961558160F}"/>
          </ac:spMkLst>
        </pc:spChg>
        <pc:picChg chg="del">
          <ac:chgData name="Bhushan Paradkar" userId="34e5527b-0322-46c9-85e8-191e72d03a67" providerId="ADAL" clId="{51DF089D-9B97-4D68-8BD3-3AA438512AD4}" dt="2022-09-06T05:40:23.395" v="8604" actId="478"/>
          <ac:picMkLst>
            <pc:docMk/>
            <pc:sldMk cId="2046276113" sldId="319"/>
            <ac:picMk id="4" creationId="{DB33D7DB-C61E-47C0-BE6A-FBBAE5A73088}"/>
          </ac:picMkLst>
        </pc:picChg>
        <pc:picChg chg="add mod">
          <ac:chgData name="Bhushan Paradkar" userId="34e5527b-0322-46c9-85e8-191e72d03a67" providerId="ADAL" clId="{51DF089D-9B97-4D68-8BD3-3AA438512AD4}" dt="2022-09-06T05:41:57.623" v="8709" actId="1076"/>
          <ac:picMkLst>
            <pc:docMk/>
            <pc:sldMk cId="2046276113" sldId="319"/>
            <ac:picMk id="5" creationId="{0542A263-603F-4B9D-B52B-A577D22A4A97}"/>
          </ac:picMkLst>
        </pc:picChg>
        <pc:cxnChg chg="add mod">
          <ac:chgData name="Bhushan Paradkar" userId="34e5527b-0322-46c9-85e8-191e72d03a67" providerId="ADAL" clId="{51DF089D-9B97-4D68-8BD3-3AA438512AD4}" dt="2022-09-06T05:42:45.332" v="8711" actId="13822"/>
          <ac:cxnSpMkLst>
            <pc:docMk/>
            <pc:sldMk cId="2046276113" sldId="319"/>
            <ac:cxnSpMk id="7" creationId="{29F7AC49-D697-4CC1-AA3C-AE6D340906FA}"/>
          </ac:cxnSpMkLst>
        </pc:cxnChg>
      </pc:sldChg>
      <pc:sldChg chg="addSp delSp modSp add">
        <pc:chgData name="Bhushan Paradkar" userId="34e5527b-0322-46c9-85e8-191e72d03a67" providerId="ADAL" clId="{51DF089D-9B97-4D68-8BD3-3AA438512AD4}" dt="2022-09-06T05:44:07.140" v="8717" actId="14100"/>
        <pc:sldMkLst>
          <pc:docMk/>
          <pc:sldMk cId="931427150" sldId="320"/>
        </pc:sldMkLst>
        <pc:picChg chg="add mod">
          <ac:chgData name="Bhushan Paradkar" userId="34e5527b-0322-46c9-85e8-191e72d03a67" providerId="ADAL" clId="{51DF089D-9B97-4D68-8BD3-3AA438512AD4}" dt="2022-09-06T05:44:07.140" v="8717" actId="14100"/>
          <ac:picMkLst>
            <pc:docMk/>
            <pc:sldMk cId="931427150" sldId="320"/>
            <ac:picMk id="4" creationId="{4A016640-A7E4-453E-97EB-284E70AA4B09}"/>
          </ac:picMkLst>
        </pc:picChg>
        <pc:picChg chg="del">
          <ac:chgData name="Bhushan Paradkar" userId="34e5527b-0322-46c9-85e8-191e72d03a67" providerId="ADAL" clId="{51DF089D-9B97-4D68-8BD3-3AA438512AD4}" dt="2022-09-06T05:44:00.122" v="8714" actId="478"/>
          <ac:picMkLst>
            <pc:docMk/>
            <pc:sldMk cId="931427150" sldId="320"/>
            <ac:picMk id="5" creationId="{0542A263-603F-4B9D-B52B-A577D22A4A97}"/>
          </ac:picMkLst>
        </pc:picChg>
      </pc:sldChg>
      <pc:sldChg chg="addSp delSp modSp add delAnim modAnim">
        <pc:chgData name="Bhushan Paradkar" userId="34e5527b-0322-46c9-85e8-191e72d03a67" providerId="ADAL" clId="{51DF089D-9B97-4D68-8BD3-3AA438512AD4}" dt="2022-09-06T05:46:59.184" v="8728"/>
        <pc:sldMkLst>
          <pc:docMk/>
          <pc:sldMk cId="3793315313" sldId="321"/>
        </pc:sldMkLst>
        <pc:picChg chg="del">
          <ac:chgData name="Bhushan Paradkar" userId="34e5527b-0322-46c9-85e8-191e72d03a67" providerId="ADAL" clId="{51DF089D-9B97-4D68-8BD3-3AA438512AD4}" dt="2022-09-06T05:44:13.173" v="8719" actId="478"/>
          <ac:picMkLst>
            <pc:docMk/>
            <pc:sldMk cId="3793315313" sldId="321"/>
            <ac:picMk id="4" creationId="{4A016640-A7E4-453E-97EB-284E70AA4B09}"/>
          </ac:picMkLst>
        </pc:picChg>
        <pc:picChg chg="add mod">
          <ac:chgData name="Bhushan Paradkar" userId="34e5527b-0322-46c9-85e8-191e72d03a67" providerId="ADAL" clId="{51DF089D-9B97-4D68-8BD3-3AA438512AD4}" dt="2022-09-06T05:46:14.689" v="8723" actId="1076"/>
          <ac:picMkLst>
            <pc:docMk/>
            <pc:sldMk cId="3793315313" sldId="321"/>
            <ac:picMk id="5" creationId="{F453CC37-1283-4FAB-A9D4-2DB844C04D26}"/>
          </ac:picMkLst>
        </pc:picChg>
        <pc:picChg chg="add mod">
          <ac:chgData name="Bhushan Paradkar" userId="34e5527b-0322-46c9-85e8-191e72d03a67" providerId="ADAL" clId="{51DF089D-9B97-4D68-8BD3-3AA438512AD4}" dt="2022-09-06T05:46:44.027" v="8726" actId="14100"/>
          <ac:picMkLst>
            <pc:docMk/>
            <pc:sldMk cId="3793315313" sldId="321"/>
            <ac:picMk id="6" creationId="{EA3F99CC-3CB9-4ADF-BABA-9B8A78510CFB}"/>
          </ac:picMkLst>
        </pc:picChg>
        <pc:cxnChg chg="del">
          <ac:chgData name="Bhushan Paradkar" userId="34e5527b-0322-46c9-85e8-191e72d03a67" providerId="ADAL" clId="{51DF089D-9B97-4D68-8BD3-3AA438512AD4}" dt="2022-09-06T05:46:09.683" v="8720" actId="478"/>
          <ac:cxnSpMkLst>
            <pc:docMk/>
            <pc:sldMk cId="3793315313" sldId="321"/>
            <ac:cxnSpMk id="7" creationId="{29F7AC49-D697-4CC1-AA3C-AE6D340906FA}"/>
          </ac:cxnSpMkLst>
        </pc:cxnChg>
        <pc:cxnChg chg="add mod">
          <ac:chgData name="Bhushan Paradkar" userId="34e5527b-0322-46c9-85e8-191e72d03a67" providerId="ADAL" clId="{51DF089D-9B97-4D68-8BD3-3AA438512AD4}" dt="2022-09-06T05:46:56.398" v="8727" actId="11529"/>
          <ac:cxnSpMkLst>
            <pc:docMk/>
            <pc:sldMk cId="3793315313" sldId="321"/>
            <ac:cxnSpMk id="9" creationId="{16B68355-1FB6-4329-9E2E-E6E272D9E8A7}"/>
          </ac:cxnSpMkLst>
        </pc:cxnChg>
      </pc:sldChg>
      <pc:sldChg chg="addSp delSp modSp add">
        <pc:chgData name="Bhushan Paradkar" userId="34e5527b-0322-46c9-85e8-191e72d03a67" providerId="ADAL" clId="{51DF089D-9B97-4D68-8BD3-3AA438512AD4}" dt="2022-09-06T05:47:58.330" v="8735"/>
        <pc:sldMkLst>
          <pc:docMk/>
          <pc:sldMk cId="2698159530" sldId="322"/>
        </pc:sldMkLst>
        <pc:spChg chg="del mod">
          <ac:chgData name="Bhushan Paradkar" userId="34e5527b-0322-46c9-85e8-191e72d03a67" providerId="ADAL" clId="{51DF089D-9B97-4D68-8BD3-3AA438512AD4}" dt="2022-09-06T05:47:58.330" v="8735"/>
          <ac:spMkLst>
            <pc:docMk/>
            <pc:sldMk cId="2698159530" sldId="322"/>
            <ac:spMk id="3" creationId="{6CE73867-9842-49E4-850E-ED961558160F}"/>
          </ac:spMkLst>
        </pc:spChg>
        <pc:picChg chg="add mod">
          <ac:chgData name="Bhushan Paradkar" userId="34e5527b-0322-46c9-85e8-191e72d03a67" providerId="ADAL" clId="{51DF089D-9B97-4D68-8BD3-3AA438512AD4}" dt="2022-09-06T05:47:58.330" v="8735"/>
          <ac:picMkLst>
            <pc:docMk/>
            <pc:sldMk cId="2698159530" sldId="322"/>
            <ac:picMk id="4" creationId="{9BE42F9C-853F-4E9A-82E3-112B97D41F41}"/>
          </ac:picMkLst>
        </pc:picChg>
        <pc:picChg chg="del">
          <ac:chgData name="Bhushan Paradkar" userId="34e5527b-0322-46c9-85e8-191e72d03a67" providerId="ADAL" clId="{51DF089D-9B97-4D68-8BD3-3AA438512AD4}" dt="2022-09-06T05:47:51.915" v="8732" actId="478"/>
          <ac:picMkLst>
            <pc:docMk/>
            <pc:sldMk cId="2698159530" sldId="322"/>
            <ac:picMk id="5" creationId="{F453CC37-1283-4FAB-A9D4-2DB844C04D26}"/>
          </ac:picMkLst>
        </pc:picChg>
        <pc:picChg chg="del">
          <ac:chgData name="Bhushan Paradkar" userId="34e5527b-0322-46c9-85e8-191e72d03a67" providerId="ADAL" clId="{51DF089D-9B97-4D68-8BD3-3AA438512AD4}" dt="2022-09-06T05:47:53.668" v="8733" actId="478"/>
          <ac:picMkLst>
            <pc:docMk/>
            <pc:sldMk cId="2698159530" sldId="322"/>
            <ac:picMk id="6" creationId="{EA3F99CC-3CB9-4ADF-BABA-9B8A78510CFB}"/>
          </ac:picMkLst>
        </pc:picChg>
      </pc:sldChg>
      <pc:sldChg chg="add del">
        <pc:chgData name="Bhushan Paradkar" userId="34e5527b-0322-46c9-85e8-191e72d03a67" providerId="ADAL" clId="{51DF089D-9B97-4D68-8BD3-3AA438512AD4}" dt="2022-09-06T05:47:08.272" v="8730" actId="2696"/>
        <pc:sldMkLst>
          <pc:docMk/>
          <pc:sldMk cId="2771496941" sldId="322"/>
        </pc:sldMkLst>
      </pc:sldChg>
      <pc:sldChg chg="addSp delSp modSp add delAnim">
        <pc:chgData name="Bhushan Paradkar" userId="34e5527b-0322-46c9-85e8-191e72d03a67" providerId="ADAL" clId="{51DF089D-9B97-4D68-8BD3-3AA438512AD4}" dt="2022-09-06T05:51:18.285" v="8940" actId="14100"/>
        <pc:sldMkLst>
          <pc:docMk/>
          <pc:sldMk cId="1981804841" sldId="323"/>
        </pc:sldMkLst>
        <pc:spChg chg="add mod">
          <ac:chgData name="Bhushan Paradkar" userId="34e5527b-0322-46c9-85e8-191e72d03a67" providerId="ADAL" clId="{51DF089D-9B97-4D68-8BD3-3AA438512AD4}" dt="2022-09-06T05:51:10.694" v="8937" actId="20577"/>
          <ac:spMkLst>
            <pc:docMk/>
            <pc:sldMk cId="1981804841" sldId="323"/>
            <ac:spMk id="5" creationId="{529A845F-CDDC-4171-8BE2-40C8CCE7C2C0}"/>
          </ac:spMkLst>
        </pc:spChg>
        <pc:picChg chg="del">
          <ac:chgData name="Bhushan Paradkar" userId="34e5527b-0322-46c9-85e8-191e72d03a67" providerId="ADAL" clId="{51DF089D-9B97-4D68-8BD3-3AA438512AD4}" dt="2022-09-06T05:49:14.043" v="8737" actId="478"/>
          <ac:picMkLst>
            <pc:docMk/>
            <pc:sldMk cId="1981804841" sldId="323"/>
            <ac:picMk id="4" creationId="{9BE42F9C-853F-4E9A-82E3-112B97D41F41}"/>
          </ac:picMkLst>
        </pc:picChg>
        <pc:picChg chg="add mod">
          <ac:chgData name="Bhushan Paradkar" userId="34e5527b-0322-46c9-85e8-191e72d03a67" providerId="ADAL" clId="{51DF089D-9B97-4D68-8BD3-3AA438512AD4}" dt="2022-09-06T05:51:18.285" v="8940" actId="14100"/>
          <ac:picMkLst>
            <pc:docMk/>
            <pc:sldMk cId="1981804841" sldId="323"/>
            <ac:picMk id="6" creationId="{5058652A-4C5E-43D2-BAA3-A299E5E08EB4}"/>
          </ac:picMkLst>
        </pc:picChg>
        <pc:cxnChg chg="del">
          <ac:chgData name="Bhushan Paradkar" userId="34e5527b-0322-46c9-85e8-191e72d03a67" providerId="ADAL" clId="{51DF089D-9B97-4D68-8BD3-3AA438512AD4}" dt="2022-09-06T05:49:31.528" v="8740" actId="478"/>
          <ac:cxnSpMkLst>
            <pc:docMk/>
            <pc:sldMk cId="1981804841" sldId="323"/>
            <ac:cxnSpMk id="9" creationId="{16B68355-1FB6-4329-9E2E-E6E272D9E8A7}"/>
          </ac:cxnSpMkLst>
        </pc:cxnChg>
      </pc:sldChg>
      <pc:sldChg chg="addSp delSp modSp add">
        <pc:chgData name="Bhushan Paradkar" userId="34e5527b-0322-46c9-85e8-191e72d03a67" providerId="ADAL" clId="{51DF089D-9B97-4D68-8BD3-3AA438512AD4}" dt="2022-09-06T05:53:34.207" v="8988" actId="14100"/>
        <pc:sldMkLst>
          <pc:docMk/>
          <pc:sldMk cId="717227161" sldId="324"/>
        </pc:sldMkLst>
        <pc:spChg chg="mod">
          <ac:chgData name="Bhushan Paradkar" userId="34e5527b-0322-46c9-85e8-191e72d03a67" providerId="ADAL" clId="{51DF089D-9B97-4D68-8BD3-3AA438512AD4}" dt="2022-09-06T05:52:53.706" v="8979" actId="5793"/>
          <ac:spMkLst>
            <pc:docMk/>
            <pc:sldMk cId="717227161" sldId="324"/>
            <ac:spMk id="5" creationId="{529A845F-CDDC-4171-8BE2-40C8CCE7C2C0}"/>
          </ac:spMkLst>
        </pc:spChg>
        <pc:picChg chg="add mod">
          <ac:chgData name="Bhushan Paradkar" userId="34e5527b-0322-46c9-85e8-191e72d03a67" providerId="ADAL" clId="{51DF089D-9B97-4D68-8BD3-3AA438512AD4}" dt="2022-09-06T05:53:01.807" v="8983" actId="1076"/>
          <ac:picMkLst>
            <pc:docMk/>
            <pc:sldMk cId="717227161" sldId="324"/>
            <ac:picMk id="3" creationId="{0095114C-4657-4A21-AA92-6D86633C262F}"/>
          </ac:picMkLst>
        </pc:picChg>
        <pc:picChg chg="add mod">
          <ac:chgData name="Bhushan Paradkar" userId="34e5527b-0322-46c9-85e8-191e72d03a67" providerId="ADAL" clId="{51DF089D-9B97-4D68-8BD3-3AA438512AD4}" dt="2022-09-06T05:53:34.207" v="8988" actId="14100"/>
          <ac:picMkLst>
            <pc:docMk/>
            <pc:sldMk cId="717227161" sldId="324"/>
            <ac:picMk id="4" creationId="{0AC05961-55F9-452D-A1C6-970932995882}"/>
          </ac:picMkLst>
        </pc:picChg>
        <pc:picChg chg="del">
          <ac:chgData name="Bhushan Paradkar" userId="34e5527b-0322-46c9-85e8-191e72d03a67" providerId="ADAL" clId="{51DF089D-9B97-4D68-8BD3-3AA438512AD4}" dt="2022-09-06T05:52:23.380" v="8942" actId="478"/>
          <ac:picMkLst>
            <pc:docMk/>
            <pc:sldMk cId="717227161" sldId="324"/>
            <ac:picMk id="6" creationId="{5058652A-4C5E-43D2-BAA3-A299E5E08EB4}"/>
          </ac:picMkLst>
        </pc:picChg>
      </pc:sldChg>
      <pc:sldChg chg="addSp delSp modSp add modAnim">
        <pc:chgData name="Bhushan Paradkar" userId="34e5527b-0322-46c9-85e8-191e72d03a67" providerId="ADAL" clId="{51DF089D-9B97-4D68-8BD3-3AA438512AD4}" dt="2022-09-06T05:56:48.093" v="9074"/>
        <pc:sldMkLst>
          <pc:docMk/>
          <pc:sldMk cId="1402587300" sldId="325"/>
        </pc:sldMkLst>
        <pc:spChg chg="mod">
          <ac:chgData name="Bhushan Paradkar" userId="34e5527b-0322-46c9-85e8-191e72d03a67" providerId="ADAL" clId="{51DF089D-9B97-4D68-8BD3-3AA438512AD4}" dt="2022-09-06T05:56:12.087" v="9066" actId="20577"/>
          <ac:spMkLst>
            <pc:docMk/>
            <pc:sldMk cId="1402587300" sldId="325"/>
            <ac:spMk id="5" creationId="{529A845F-CDDC-4171-8BE2-40C8CCE7C2C0}"/>
          </ac:spMkLst>
        </pc:spChg>
        <pc:picChg chg="del">
          <ac:chgData name="Bhushan Paradkar" userId="34e5527b-0322-46c9-85e8-191e72d03a67" providerId="ADAL" clId="{51DF089D-9B97-4D68-8BD3-3AA438512AD4}" dt="2022-09-06T05:55:46.936" v="8992" actId="478"/>
          <ac:picMkLst>
            <pc:docMk/>
            <pc:sldMk cId="1402587300" sldId="325"/>
            <ac:picMk id="3" creationId="{0095114C-4657-4A21-AA92-6D86633C262F}"/>
          </ac:picMkLst>
        </pc:picChg>
        <pc:picChg chg="del">
          <ac:chgData name="Bhushan Paradkar" userId="34e5527b-0322-46c9-85e8-191e72d03a67" providerId="ADAL" clId="{51DF089D-9B97-4D68-8BD3-3AA438512AD4}" dt="2022-09-06T05:55:48.580" v="8993" actId="478"/>
          <ac:picMkLst>
            <pc:docMk/>
            <pc:sldMk cId="1402587300" sldId="325"/>
            <ac:picMk id="4" creationId="{0AC05961-55F9-452D-A1C6-970932995882}"/>
          </ac:picMkLst>
        </pc:picChg>
        <pc:picChg chg="add mod">
          <ac:chgData name="Bhushan Paradkar" userId="34e5527b-0322-46c9-85e8-191e72d03a67" providerId="ADAL" clId="{51DF089D-9B97-4D68-8BD3-3AA438512AD4}" dt="2022-09-06T05:56:34.596" v="9071" actId="1076"/>
          <ac:picMkLst>
            <pc:docMk/>
            <pc:sldMk cId="1402587300" sldId="325"/>
            <ac:picMk id="6" creationId="{51ADF52F-D507-4327-89E7-41FEDF0E957B}"/>
          </ac:picMkLst>
        </pc:picChg>
        <pc:cxnChg chg="add mod">
          <ac:chgData name="Bhushan Paradkar" userId="34e5527b-0322-46c9-85e8-191e72d03a67" providerId="ADAL" clId="{51DF089D-9B97-4D68-8BD3-3AA438512AD4}" dt="2022-09-06T05:56:45.931" v="9073" actId="13822"/>
          <ac:cxnSpMkLst>
            <pc:docMk/>
            <pc:sldMk cId="1402587300" sldId="325"/>
            <ac:cxnSpMk id="8" creationId="{8E3735EA-D502-4838-A1CA-52235625933E}"/>
          </ac:cxnSpMkLst>
        </pc:cxnChg>
      </pc:sldChg>
      <pc:sldChg chg="add del">
        <pc:chgData name="Bhushan Paradkar" userId="34e5527b-0322-46c9-85e8-191e72d03a67" providerId="ADAL" clId="{51DF089D-9B97-4D68-8BD3-3AA438512AD4}" dt="2022-09-06T05:55:42.469" v="8990" actId="2696"/>
        <pc:sldMkLst>
          <pc:docMk/>
          <pc:sldMk cId="2100533718" sldId="325"/>
        </pc:sldMkLst>
      </pc:sldChg>
      <pc:sldChg chg="addSp delSp modSp add delAnim">
        <pc:chgData name="Bhushan Paradkar" userId="34e5527b-0322-46c9-85e8-191e72d03a67" providerId="ADAL" clId="{51DF089D-9B97-4D68-8BD3-3AA438512AD4}" dt="2022-09-06T05:57:48.076" v="9080" actId="1076"/>
        <pc:sldMkLst>
          <pc:docMk/>
          <pc:sldMk cId="3912762962" sldId="326"/>
        </pc:sldMkLst>
        <pc:spChg chg="del mod">
          <ac:chgData name="Bhushan Paradkar" userId="34e5527b-0322-46c9-85e8-191e72d03a67" providerId="ADAL" clId="{51DF089D-9B97-4D68-8BD3-3AA438512AD4}" dt="2022-09-06T05:57:45.013" v="9079"/>
          <ac:spMkLst>
            <pc:docMk/>
            <pc:sldMk cId="3912762962" sldId="326"/>
            <ac:spMk id="5" creationId="{529A845F-CDDC-4171-8BE2-40C8CCE7C2C0}"/>
          </ac:spMkLst>
        </pc:spChg>
        <pc:picChg chg="add mod">
          <ac:chgData name="Bhushan Paradkar" userId="34e5527b-0322-46c9-85e8-191e72d03a67" providerId="ADAL" clId="{51DF089D-9B97-4D68-8BD3-3AA438512AD4}" dt="2022-09-06T05:57:48.076" v="9080" actId="1076"/>
          <ac:picMkLst>
            <pc:docMk/>
            <pc:sldMk cId="3912762962" sldId="326"/>
            <ac:picMk id="3" creationId="{35CB9091-CDF5-4FBB-8A96-9AD0D03D54CE}"/>
          </ac:picMkLst>
        </pc:picChg>
        <pc:picChg chg="del">
          <ac:chgData name="Bhushan Paradkar" userId="34e5527b-0322-46c9-85e8-191e72d03a67" providerId="ADAL" clId="{51DF089D-9B97-4D68-8BD3-3AA438512AD4}" dt="2022-09-06T05:57:38.408" v="9076" actId="478"/>
          <ac:picMkLst>
            <pc:docMk/>
            <pc:sldMk cId="3912762962" sldId="326"/>
            <ac:picMk id="6" creationId="{51ADF52F-D507-4327-89E7-41FEDF0E957B}"/>
          </ac:picMkLst>
        </pc:picChg>
        <pc:cxnChg chg="del">
          <ac:chgData name="Bhushan Paradkar" userId="34e5527b-0322-46c9-85e8-191e72d03a67" providerId="ADAL" clId="{51DF089D-9B97-4D68-8BD3-3AA438512AD4}" dt="2022-09-06T05:57:41.808" v="9077" actId="478"/>
          <ac:cxnSpMkLst>
            <pc:docMk/>
            <pc:sldMk cId="3912762962" sldId="326"/>
            <ac:cxnSpMk id="8" creationId="{8E3735EA-D502-4838-A1CA-52235625933E}"/>
          </ac:cxnSpMkLst>
        </pc:cxnChg>
      </pc:sldChg>
      <pc:sldChg chg="add">
        <pc:chgData name="Bhushan Paradkar" userId="34e5527b-0322-46c9-85e8-191e72d03a67" providerId="ADAL" clId="{51DF089D-9B97-4D68-8BD3-3AA438512AD4}" dt="2022-09-06T05:57:50.793" v="9081"/>
        <pc:sldMkLst>
          <pc:docMk/>
          <pc:sldMk cId="3958827177" sldId="327"/>
        </pc:sldMkLst>
      </pc:sldChg>
      <pc:sldChg chg="addSp delSp modSp add">
        <pc:chgData name="Bhushan Paradkar" userId="34e5527b-0322-46c9-85e8-191e72d03a67" providerId="ADAL" clId="{51DF089D-9B97-4D68-8BD3-3AA438512AD4}" dt="2022-09-06T05:59:33.413" v="9085" actId="1076"/>
        <pc:sldMkLst>
          <pc:docMk/>
          <pc:sldMk cId="145090841" sldId="328"/>
        </pc:sldMkLst>
        <pc:spChg chg="add mod">
          <ac:chgData name="Bhushan Paradkar" userId="34e5527b-0322-46c9-85e8-191e72d03a67" providerId="ADAL" clId="{51DF089D-9B97-4D68-8BD3-3AA438512AD4}" dt="2022-09-06T05:59:29.883" v="9083" actId="478"/>
          <ac:spMkLst>
            <pc:docMk/>
            <pc:sldMk cId="145090841" sldId="328"/>
            <ac:spMk id="5" creationId="{AB25A5ED-A827-4A47-AF50-D4A52D423592}"/>
          </ac:spMkLst>
        </pc:spChg>
        <pc:picChg chg="del">
          <ac:chgData name="Bhushan Paradkar" userId="34e5527b-0322-46c9-85e8-191e72d03a67" providerId="ADAL" clId="{51DF089D-9B97-4D68-8BD3-3AA438512AD4}" dt="2022-09-06T05:59:29.883" v="9083" actId="478"/>
          <ac:picMkLst>
            <pc:docMk/>
            <pc:sldMk cId="145090841" sldId="328"/>
            <ac:picMk id="3" creationId="{35CB9091-CDF5-4FBB-8A96-9AD0D03D54CE}"/>
          </ac:picMkLst>
        </pc:picChg>
        <pc:picChg chg="add mod">
          <ac:chgData name="Bhushan Paradkar" userId="34e5527b-0322-46c9-85e8-191e72d03a67" providerId="ADAL" clId="{51DF089D-9B97-4D68-8BD3-3AA438512AD4}" dt="2022-09-06T05:59:33.413" v="9085" actId="1076"/>
          <ac:picMkLst>
            <pc:docMk/>
            <pc:sldMk cId="145090841" sldId="328"/>
            <ac:picMk id="6" creationId="{E5414A20-76B7-4466-8CA4-937BCE836E88}"/>
          </ac:picMkLst>
        </pc:picChg>
      </pc:sldChg>
      <pc:sldChg chg="addSp delSp modSp add">
        <pc:chgData name="Bhushan Paradkar" userId="34e5527b-0322-46c9-85e8-191e72d03a67" providerId="ADAL" clId="{51DF089D-9B97-4D68-8BD3-3AA438512AD4}" dt="2022-09-06T06:14:00.481" v="9120" actId="14100"/>
        <pc:sldMkLst>
          <pc:docMk/>
          <pc:sldMk cId="4182697468" sldId="329"/>
        </pc:sldMkLst>
        <pc:spChg chg="mod">
          <ac:chgData name="Bhushan Paradkar" userId="34e5527b-0322-46c9-85e8-191e72d03a67" providerId="ADAL" clId="{51DF089D-9B97-4D68-8BD3-3AA438512AD4}" dt="2022-09-06T06:10:38.894" v="9116" actId="1076"/>
          <ac:spMkLst>
            <pc:docMk/>
            <pc:sldMk cId="4182697468" sldId="329"/>
            <ac:spMk id="2" creationId="{BC1AA25C-71CC-4F78-97C3-92F6C5D0DB12}"/>
          </ac:spMkLst>
        </pc:spChg>
        <pc:spChg chg="del">
          <ac:chgData name="Bhushan Paradkar" userId="34e5527b-0322-46c9-85e8-191e72d03a67" providerId="ADAL" clId="{51DF089D-9B97-4D68-8BD3-3AA438512AD4}" dt="2022-09-06T06:13:31.093" v="9117"/>
          <ac:spMkLst>
            <pc:docMk/>
            <pc:sldMk cId="4182697468" sldId="329"/>
            <ac:spMk id="5" creationId="{AB25A5ED-A827-4A47-AF50-D4A52D423592}"/>
          </ac:spMkLst>
        </pc:spChg>
        <pc:picChg chg="add mod">
          <ac:chgData name="Bhushan Paradkar" userId="34e5527b-0322-46c9-85e8-191e72d03a67" providerId="ADAL" clId="{51DF089D-9B97-4D68-8BD3-3AA438512AD4}" dt="2022-09-06T06:13:33.880" v="9118" actId="1076"/>
          <ac:picMkLst>
            <pc:docMk/>
            <pc:sldMk cId="4182697468" sldId="329"/>
            <ac:picMk id="3" creationId="{662312BF-F547-4CE5-A519-D86D87939E5E}"/>
          </ac:picMkLst>
        </pc:picChg>
        <pc:picChg chg="add mod">
          <ac:chgData name="Bhushan Paradkar" userId="34e5527b-0322-46c9-85e8-191e72d03a67" providerId="ADAL" clId="{51DF089D-9B97-4D68-8BD3-3AA438512AD4}" dt="2022-09-06T06:14:00.481" v="9120" actId="14100"/>
          <ac:picMkLst>
            <pc:docMk/>
            <pc:sldMk cId="4182697468" sldId="329"/>
            <ac:picMk id="4" creationId="{D18A3DC1-AC15-4D7E-891D-C0A0851CE549}"/>
          </ac:picMkLst>
        </pc:picChg>
        <pc:picChg chg="del">
          <ac:chgData name="Bhushan Paradkar" userId="34e5527b-0322-46c9-85e8-191e72d03a67" providerId="ADAL" clId="{51DF089D-9B97-4D68-8BD3-3AA438512AD4}" dt="2022-09-06T06:09:19.815" v="9087" actId="478"/>
          <ac:picMkLst>
            <pc:docMk/>
            <pc:sldMk cId="4182697468" sldId="329"/>
            <ac:picMk id="6" creationId="{E5414A20-76B7-4466-8CA4-937BCE836E8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6AF0B7-0D37-4A47-B28E-EC64F073EC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2AE4FE7-BE5B-4A8A-8C01-FBD5D3B04D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0A33E0-0966-4FD1-8584-28BBF1AA7A1C}"/>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5" name="Footer Placeholder 4">
            <a:extLst>
              <a:ext uri="{FF2B5EF4-FFF2-40B4-BE49-F238E27FC236}">
                <a16:creationId xmlns:a16="http://schemas.microsoft.com/office/drawing/2014/main" id="{EFA75219-C67B-4004-BA88-3DB35BA5B8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E100BC-B5E2-4F29-8B57-04236B09D45D}"/>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30382662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0B143-1D9E-4F03-9803-C520C56863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67AE636-9936-4E58-B9D4-A9BE044F5C8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7AD5B2-BE3E-4E4A-BC0B-6BD58507AB2A}"/>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5" name="Footer Placeholder 4">
            <a:extLst>
              <a:ext uri="{FF2B5EF4-FFF2-40B4-BE49-F238E27FC236}">
                <a16:creationId xmlns:a16="http://schemas.microsoft.com/office/drawing/2014/main" id="{B607EE8E-11B3-4CEE-A530-543931AE1A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621A57A-38DC-43E6-83E0-1BC7C914CA58}"/>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2963671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6B5153-0697-4A23-BA25-5D78BDC48B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216D81-51B6-41C7-A702-5A2C5A826FD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06E264-10EB-4D05-8F70-BBA5B8E0BB15}"/>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5" name="Footer Placeholder 4">
            <a:extLst>
              <a:ext uri="{FF2B5EF4-FFF2-40B4-BE49-F238E27FC236}">
                <a16:creationId xmlns:a16="http://schemas.microsoft.com/office/drawing/2014/main" id="{DD2E9601-19F7-444F-AB14-E4EC7559F6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274A0-9726-4953-9C62-C9422635CAA0}"/>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462423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FBA0-5A5E-4F9C-967A-ED574F74F6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8DA852-44F6-411C-B5DF-2A93CCC0BB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BBA6F-16F1-4346-8C33-2D08ED787DE2}"/>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5" name="Footer Placeholder 4">
            <a:extLst>
              <a:ext uri="{FF2B5EF4-FFF2-40B4-BE49-F238E27FC236}">
                <a16:creationId xmlns:a16="http://schemas.microsoft.com/office/drawing/2014/main" id="{6E8FE864-0430-4F6E-BF3D-BF882B7123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7AFC33-9D80-4E9F-BC0F-4BAC384DBCA9}"/>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14545706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B096A-F353-4617-ABD4-EC75D72C59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016CEC-084C-4334-AD52-435DF4172B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9DC72DC-E311-4625-820E-8E3F4932D7B9}"/>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5" name="Footer Placeholder 4">
            <a:extLst>
              <a:ext uri="{FF2B5EF4-FFF2-40B4-BE49-F238E27FC236}">
                <a16:creationId xmlns:a16="http://schemas.microsoft.com/office/drawing/2014/main" id="{80887DDD-C6DA-4690-9818-142F30A8B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4A9F87-B496-4072-899B-1BBA3AF3B08E}"/>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40401193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1D28-4141-4DE7-B26F-3CE439F55C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92BD11-9D67-446D-A510-AD88BCE23AD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E857E7-B0AC-4CF4-9B2C-B58DC459DD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0E8E74D-6038-4E36-8F71-CEB26E2D4FA9}"/>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6" name="Footer Placeholder 5">
            <a:extLst>
              <a:ext uri="{FF2B5EF4-FFF2-40B4-BE49-F238E27FC236}">
                <a16:creationId xmlns:a16="http://schemas.microsoft.com/office/drawing/2014/main" id="{2B6691D4-4070-4A34-82C5-A1019558FD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AE878B-F796-4375-BE93-79C33463D2A4}"/>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1554914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5E583-B6A8-4E0E-A353-D028C130B8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E87A583-15AF-497B-8C0A-8DADE22A61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E74EB0-963E-488A-AFF8-9EDF6FBAF05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637C6C9-A671-4496-836E-993B2FCDE8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6F6D006-1373-46AC-BCD4-767AD5FE018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5D8F33-6CD6-4AEF-9A9B-C43589CC8D4E}"/>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8" name="Footer Placeholder 7">
            <a:extLst>
              <a:ext uri="{FF2B5EF4-FFF2-40B4-BE49-F238E27FC236}">
                <a16:creationId xmlns:a16="http://schemas.microsoft.com/office/drawing/2014/main" id="{6A6297EF-3831-468F-9B24-452C8D6B9CC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F8C4D4-303D-4901-B5F5-5303F6AAFA4A}"/>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2779736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A8E13-695E-4E8E-B542-96AA29B32F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00B6F8F-550C-47C8-B7B4-E1A71845BD4B}"/>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4" name="Footer Placeholder 3">
            <a:extLst>
              <a:ext uri="{FF2B5EF4-FFF2-40B4-BE49-F238E27FC236}">
                <a16:creationId xmlns:a16="http://schemas.microsoft.com/office/drawing/2014/main" id="{346290C4-73F2-41CB-9DC9-DFEAE806267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2A8A0F-FD28-4882-B2E9-D708E7234D1B}"/>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18188013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5E169C-FB46-4BF0-9442-203F57B55A11}"/>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3" name="Footer Placeholder 2">
            <a:extLst>
              <a:ext uri="{FF2B5EF4-FFF2-40B4-BE49-F238E27FC236}">
                <a16:creationId xmlns:a16="http://schemas.microsoft.com/office/drawing/2014/main" id="{28EDEDD8-D00C-47A1-B453-558FFB839B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82445C-4746-4E52-ADF6-E8D107615A80}"/>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490658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1892E-61DD-455E-81B9-5F26A9E2C5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F0CC8F-D01C-46C2-B8E4-CDF45E1899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917931-0117-49BD-8DB2-D44FFA17B0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853B111-6F6C-4AB9-8CFD-62E65BCAE733}"/>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6" name="Footer Placeholder 5">
            <a:extLst>
              <a:ext uri="{FF2B5EF4-FFF2-40B4-BE49-F238E27FC236}">
                <a16:creationId xmlns:a16="http://schemas.microsoft.com/office/drawing/2014/main" id="{72E6B84F-4A39-4D7D-BA90-B4E6730B0F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FC0888-1B36-409D-9EEA-E194C73E8FA5}"/>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3731109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985C4-BA32-4F4A-8A89-0F9F5EA40C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D27E0C-99F2-4A56-9339-B0C74EBE72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B7414D-E699-42BD-BB8B-79E0224592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0C3320-B45E-4F5C-8C43-52406B24CF03}"/>
              </a:ext>
            </a:extLst>
          </p:cNvPr>
          <p:cNvSpPr>
            <a:spLocks noGrp="1"/>
          </p:cNvSpPr>
          <p:nvPr>
            <p:ph type="dt" sz="half" idx="10"/>
          </p:nvPr>
        </p:nvSpPr>
        <p:spPr/>
        <p:txBody>
          <a:bodyPr/>
          <a:lstStyle/>
          <a:p>
            <a:fld id="{ECEB6DE0-3AAF-47D0-913A-5519A5325D67}" type="datetimeFigureOut">
              <a:rPr lang="en-US" smtClean="0"/>
              <a:t>9/6/2022</a:t>
            </a:fld>
            <a:endParaRPr lang="en-US"/>
          </a:p>
        </p:txBody>
      </p:sp>
      <p:sp>
        <p:nvSpPr>
          <p:cNvPr id="6" name="Footer Placeholder 5">
            <a:extLst>
              <a:ext uri="{FF2B5EF4-FFF2-40B4-BE49-F238E27FC236}">
                <a16:creationId xmlns:a16="http://schemas.microsoft.com/office/drawing/2014/main" id="{C5DA7979-E32E-4E65-83DE-21F774BE4AE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76279B-00A7-47E0-B61C-01AA1DCF8A2C}"/>
              </a:ext>
            </a:extLst>
          </p:cNvPr>
          <p:cNvSpPr>
            <a:spLocks noGrp="1"/>
          </p:cNvSpPr>
          <p:nvPr>
            <p:ph type="sldNum" sz="quarter" idx="12"/>
          </p:nvPr>
        </p:nvSpPr>
        <p:spPr/>
        <p:txBody>
          <a:bodyPr/>
          <a:lstStyle/>
          <a:p>
            <a:fld id="{C5082EE3-50AF-4B35-A1BB-4919E8A0D0EB}" type="slidenum">
              <a:rPr lang="en-US" smtClean="0"/>
              <a:t>‹#›</a:t>
            </a:fld>
            <a:endParaRPr lang="en-US"/>
          </a:p>
        </p:txBody>
      </p:sp>
    </p:spTree>
    <p:extLst>
      <p:ext uri="{BB962C8B-B14F-4D97-AF65-F5344CB8AC3E}">
        <p14:creationId xmlns:p14="http://schemas.microsoft.com/office/powerpoint/2010/main" val="4041445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C33B6B-5B9E-47D8-8AED-E2A6FD435A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41B274A-514B-4A70-8F58-257FEED6CC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CB2C2EE-974C-45D7-A32D-27CF011A08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EB6DE0-3AAF-47D0-913A-5519A5325D67}" type="datetimeFigureOut">
              <a:rPr lang="en-US" smtClean="0"/>
              <a:t>9/6/2022</a:t>
            </a:fld>
            <a:endParaRPr lang="en-US"/>
          </a:p>
        </p:txBody>
      </p:sp>
      <p:sp>
        <p:nvSpPr>
          <p:cNvPr id="5" name="Footer Placeholder 4">
            <a:extLst>
              <a:ext uri="{FF2B5EF4-FFF2-40B4-BE49-F238E27FC236}">
                <a16:creationId xmlns:a16="http://schemas.microsoft.com/office/drawing/2014/main" id="{BDA39756-5D6A-4414-92C7-5ACFE9A6CD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F8B8E0-B34B-4968-8B6D-4FD0563AB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082EE3-50AF-4B35-A1BB-4919E8A0D0EB}" type="slidenum">
              <a:rPr lang="en-US" smtClean="0"/>
              <a:t>‹#›</a:t>
            </a:fld>
            <a:endParaRPr lang="en-US"/>
          </a:p>
        </p:txBody>
      </p:sp>
    </p:spTree>
    <p:extLst>
      <p:ext uri="{BB962C8B-B14F-4D97-AF65-F5344CB8AC3E}">
        <p14:creationId xmlns:p14="http://schemas.microsoft.com/office/powerpoint/2010/main" val="13881509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E340E-96A1-486B-ADD8-7F01F91BD310}"/>
              </a:ext>
            </a:extLst>
          </p:cNvPr>
          <p:cNvSpPr>
            <a:spLocks noGrp="1"/>
          </p:cNvSpPr>
          <p:nvPr>
            <p:ph type="ctrTitle"/>
          </p:nvPr>
        </p:nvSpPr>
        <p:spPr/>
        <p:txBody>
          <a:bodyPr/>
          <a:lstStyle/>
          <a:p>
            <a:r>
              <a:rPr lang="en-US" dirty="0"/>
              <a:t>Cloud Basics </a:t>
            </a:r>
          </a:p>
        </p:txBody>
      </p:sp>
      <p:sp>
        <p:nvSpPr>
          <p:cNvPr id="3" name="Subtitle 2">
            <a:extLst>
              <a:ext uri="{FF2B5EF4-FFF2-40B4-BE49-F238E27FC236}">
                <a16:creationId xmlns:a16="http://schemas.microsoft.com/office/drawing/2014/main" id="{C0C741FF-BB30-4DD8-87C4-3D5E7AB39198}"/>
              </a:ext>
            </a:extLst>
          </p:cNvPr>
          <p:cNvSpPr>
            <a:spLocks noGrp="1"/>
          </p:cNvSpPr>
          <p:nvPr>
            <p:ph type="subTitle" idx="1"/>
          </p:nvPr>
        </p:nvSpPr>
        <p:spPr/>
        <p:txBody>
          <a:bodyPr/>
          <a:lstStyle/>
          <a:p>
            <a:r>
              <a:rPr lang="en-US"/>
              <a:t>Day 3</a:t>
            </a:r>
          </a:p>
        </p:txBody>
      </p:sp>
    </p:spTree>
    <p:extLst>
      <p:ext uri="{BB962C8B-B14F-4D97-AF65-F5344CB8AC3E}">
        <p14:creationId xmlns:p14="http://schemas.microsoft.com/office/powerpoint/2010/main" val="39112706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5873-67C2-4F7A-92C8-86E856213593}"/>
              </a:ext>
            </a:extLst>
          </p:cNvPr>
          <p:cNvSpPr>
            <a:spLocks noGrp="1"/>
          </p:cNvSpPr>
          <p:nvPr>
            <p:ph type="title"/>
          </p:nvPr>
        </p:nvSpPr>
        <p:spPr>
          <a:xfrm>
            <a:off x="0" y="1"/>
            <a:ext cx="12192000" cy="887104"/>
          </a:xfrm>
        </p:spPr>
        <p:txBody>
          <a:bodyPr/>
          <a:lstStyle/>
          <a:p>
            <a:r>
              <a:rPr lang="en-US" b="1" dirty="0"/>
              <a:t>Install Web server on our ubuntu VM</a:t>
            </a:r>
          </a:p>
        </p:txBody>
      </p:sp>
      <p:sp>
        <p:nvSpPr>
          <p:cNvPr id="3" name="Content Placeholder 2">
            <a:extLst>
              <a:ext uri="{FF2B5EF4-FFF2-40B4-BE49-F238E27FC236}">
                <a16:creationId xmlns:a16="http://schemas.microsoft.com/office/drawing/2014/main" id="{1C705DE3-DF26-4045-84DF-C8A42BA6DD7C}"/>
              </a:ext>
            </a:extLst>
          </p:cNvPr>
          <p:cNvSpPr>
            <a:spLocks noGrp="1"/>
          </p:cNvSpPr>
          <p:nvPr>
            <p:ph idx="1"/>
          </p:nvPr>
        </p:nvSpPr>
        <p:spPr>
          <a:xfrm>
            <a:off x="0" y="723331"/>
            <a:ext cx="12192000" cy="6134668"/>
          </a:xfrm>
        </p:spPr>
        <p:txBody>
          <a:bodyPr/>
          <a:lstStyle/>
          <a:p>
            <a:r>
              <a:rPr lang="en-US" dirty="0"/>
              <a:t>For this purpose, we will have to login as super user.</a:t>
            </a:r>
          </a:p>
        </p:txBody>
      </p:sp>
      <p:pic>
        <p:nvPicPr>
          <p:cNvPr id="4" name="Picture 3">
            <a:extLst>
              <a:ext uri="{FF2B5EF4-FFF2-40B4-BE49-F238E27FC236}">
                <a16:creationId xmlns:a16="http://schemas.microsoft.com/office/drawing/2014/main" id="{4EAF25F8-1689-4BAA-BEC2-7651F4C95BE4}"/>
              </a:ext>
            </a:extLst>
          </p:cNvPr>
          <p:cNvPicPr>
            <a:picLocks noChangeAspect="1"/>
          </p:cNvPicPr>
          <p:nvPr/>
        </p:nvPicPr>
        <p:blipFill>
          <a:blip r:embed="rId2"/>
          <a:stretch>
            <a:fillRect/>
          </a:stretch>
        </p:blipFill>
        <p:spPr>
          <a:xfrm>
            <a:off x="-1" y="1199864"/>
            <a:ext cx="12192000" cy="5681789"/>
          </a:xfrm>
          <a:prstGeom prst="rect">
            <a:avLst/>
          </a:prstGeom>
        </p:spPr>
      </p:pic>
    </p:spTree>
    <p:extLst>
      <p:ext uri="{BB962C8B-B14F-4D97-AF65-F5344CB8AC3E}">
        <p14:creationId xmlns:p14="http://schemas.microsoft.com/office/powerpoint/2010/main" val="41166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65873-67C2-4F7A-92C8-86E856213593}"/>
              </a:ext>
            </a:extLst>
          </p:cNvPr>
          <p:cNvSpPr>
            <a:spLocks noGrp="1"/>
          </p:cNvSpPr>
          <p:nvPr>
            <p:ph type="title"/>
          </p:nvPr>
        </p:nvSpPr>
        <p:spPr>
          <a:xfrm>
            <a:off x="0" y="1"/>
            <a:ext cx="12192000" cy="887104"/>
          </a:xfrm>
        </p:spPr>
        <p:txBody>
          <a:bodyPr/>
          <a:lstStyle/>
          <a:p>
            <a:r>
              <a:rPr lang="en-US" b="1" dirty="0"/>
              <a:t>Install Web server on our ubuntu VM</a:t>
            </a:r>
          </a:p>
        </p:txBody>
      </p:sp>
      <p:sp>
        <p:nvSpPr>
          <p:cNvPr id="3" name="Content Placeholder 2">
            <a:extLst>
              <a:ext uri="{FF2B5EF4-FFF2-40B4-BE49-F238E27FC236}">
                <a16:creationId xmlns:a16="http://schemas.microsoft.com/office/drawing/2014/main" id="{1C705DE3-DF26-4045-84DF-C8A42BA6DD7C}"/>
              </a:ext>
            </a:extLst>
          </p:cNvPr>
          <p:cNvSpPr>
            <a:spLocks noGrp="1"/>
          </p:cNvSpPr>
          <p:nvPr>
            <p:ph idx="1"/>
          </p:nvPr>
        </p:nvSpPr>
        <p:spPr>
          <a:xfrm>
            <a:off x="0" y="723331"/>
            <a:ext cx="12192000" cy="6134668"/>
          </a:xfrm>
        </p:spPr>
        <p:txBody>
          <a:bodyPr/>
          <a:lstStyle/>
          <a:p>
            <a:r>
              <a:rPr lang="en-US" dirty="0"/>
              <a:t>Now install </a:t>
            </a:r>
            <a:r>
              <a:rPr lang="en-US" b="1" dirty="0" err="1"/>
              <a:t>nginx</a:t>
            </a:r>
            <a:r>
              <a:rPr lang="en-US" dirty="0"/>
              <a:t> web server which is open source. So, we will fire given below commands.</a:t>
            </a:r>
          </a:p>
          <a:p>
            <a:endParaRPr lang="en-US" dirty="0"/>
          </a:p>
          <a:p>
            <a:endParaRPr lang="en-US" dirty="0"/>
          </a:p>
          <a:p>
            <a:endParaRPr lang="en-US" dirty="0"/>
          </a:p>
          <a:p>
            <a:endParaRPr lang="en-US" dirty="0"/>
          </a:p>
          <a:p>
            <a:endParaRPr lang="en-US" dirty="0"/>
          </a:p>
          <a:p>
            <a:endParaRPr lang="en-US" dirty="0"/>
          </a:p>
          <a:p>
            <a:r>
              <a:rPr lang="en-US" dirty="0"/>
              <a:t>It will install </a:t>
            </a:r>
            <a:r>
              <a:rPr lang="en-US" dirty="0" err="1"/>
              <a:t>nginx</a:t>
            </a:r>
            <a:r>
              <a:rPr lang="en-US" dirty="0"/>
              <a:t> web server.</a:t>
            </a:r>
          </a:p>
        </p:txBody>
      </p:sp>
      <p:pic>
        <p:nvPicPr>
          <p:cNvPr id="5" name="Picture 4">
            <a:extLst>
              <a:ext uri="{FF2B5EF4-FFF2-40B4-BE49-F238E27FC236}">
                <a16:creationId xmlns:a16="http://schemas.microsoft.com/office/drawing/2014/main" id="{D5EF6A78-A339-4D72-9278-138E6DFB28D5}"/>
              </a:ext>
            </a:extLst>
          </p:cNvPr>
          <p:cNvPicPr>
            <a:picLocks noChangeAspect="1"/>
          </p:cNvPicPr>
          <p:nvPr/>
        </p:nvPicPr>
        <p:blipFill>
          <a:blip r:embed="rId2"/>
          <a:stretch>
            <a:fillRect/>
          </a:stretch>
        </p:blipFill>
        <p:spPr>
          <a:xfrm>
            <a:off x="0" y="1607361"/>
            <a:ext cx="12192000" cy="2964639"/>
          </a:xfrm>
          <a:prstGeom prst="rect">
            <a:avLst/>
          </a:prstGeom>
        </p:spPr>
      </p:pic>
    </p:spTree>
    <p:extLst>
      <p:ext uri="{BB962C8B-B14F-4D97-AF65-F5344CB8AC3E}">
        <p14:creationId xmlns:p14="http://schemas.microsoft.com/office/powerpoint/2010/main" val="11476760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7682A2-BE91-44B8-842C-0D8AFDCA43F9}"/>
              </a:ext>
            </a:extLst>
          </p:cNvPr>
          <p:cNvSpPr>
            <a:spLocks noGrp="1"/>
          </p:cNvSpPr>
          <p:nvPr>
            <p:ph type="title"/>
          </p:nvPr>
        </p:nvSpPr>
        <p:spPr>
          <a:xfrm>
            <a:off x="838200" y="109324"/>
            <a:ext cx="10515600" cy="1325563"/>
          </a:xfrm>
        </p:spPr>
        <p:txBody>
          <a:bodyPr/>
          <a:lstStyle/>
          <a:p>
            <a:r>
              <a:rPr lang="en-US" b="1" dirty="0"/>
              <a:t>To check whether it’s installed or not</a:t>
            </a:r>
          </a:p>
        </p:txBody>
      </p:sp>
      <p:sp>
        <p:nvSpPr>
          <p:cNvPr id="3" name="Content Placeholder 2">
            <a:extLst>
              <a:ext uri="{FF2B5EF4-FFF2-40B4-BE49-F238E27FC236}">
                <a16:creationId xmlns:a16="http://schemas.microsoft.com/office/drawing/2014/main" id="{36121F18-32C2-4A47-BDDF-C3327BFB93B1}"/>
              </a:ext>
            </a:extLst>
          </p:cNvPr>
          <p:cNvSpPr>
            <a:spLocks noGrp="1"/>
          </p:cNvSpPr>
          <p:nvPr>
            <p:ph idx="1"/>
          </p:nvPr>
        </p:nvSpPr>
        <p:spPr>
          <a:xfrm>
            <a:off x="838200" y="1253331"/>
            <a:ext cx="10515600" cy="4351338"/>
          </a:xfrm>
        </p:spPr>
        <p:txBody>
          <a:bodyPr/>
          <a:lstStyle/>
          <a:p>
            <a:r>
              <a:rPr lang="en-US" dirty="0"/>
              <a:t>We will try to check it by opening html contents in cmd.</a:t>
            </a:r>
          </a:p>
          <a:p>
            <a:r>
              <a:rPr lang="en-US" dirty="0"/>
              <a:t>For this we will have to use command is curl http://localhost</a:t>
            </a:r>
          </a:p>
        </p:txBody>
      </p:sp>
      <p:pic>
        <p:nvPicPr>
          <p:cNvPr id="4" name="Picture 3">
            <a:extLst>
              <a:ext uri="{FF2B5EF4-FFF2-40B4-BE49-F238E27FC236}">
                <a16:creationId xmlns:a16="http://schemas.microsoft.com/office/drawing/2014/main" id="{B0F6284A-1BE0-4760-89AD-AB8CDB3E9902}"/>
              </a:ext>
            </a:extLst>
          </p:cNvPr>
          <p:cNvPicPr>
            <a:picLocks noChangeAspect="1"/>
          </p:cNvPicPr>
          <p:nvPr/>
        </p:nvPicPr>
        <p:blipFill>
          <a:blip r:embed="rId2"/>
          <a:stretch>
            <a:fillRect/>
          </a:stretch>
        </p:blipFill>
        <p:spPr>
          <a:xfrm>
            <a:off x="1610436" y="2220069"/>
            <a:ext cx="8120418" cy="4528607"/>
          </a:xfrm>
          <a:prstGeom prst="rect">
            <a:avLst/>
          </a:prstGeom>
        </p:spPr>
      </p:pic>
    </p:spTree>
    <p:extLst>
      <p:ext uri="{BB962C8B-B14F-4D97-AF65-F5344CB8AC3E}">
        <p14:creationId xmlns:p14="http://schemas.microsoft.com/office/powerpoint/2010/main" val="29270520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1FC2-637A-46D1-A022-6892E2F17498}"/>
              </a:ext>
            </a:extLst>
          </p:cNvPr>
          <p:cNvSpPr>
            <a:spLocks noGrp="1"/>
          </p:cNvSpPr>
          <p:nvPr>
            <p:ph type="title"/>
          </p:nvPr>
        </p:nvSpPr>
        <p:spPr/>
        <p:txBody>
          <a:bodyPr/>
          <a:lstStyle/>
          <a:p>
            <a:r>
              <a:rPr lang="en-US" dirty="0"/>
              <a:t>Open in Web Browser</a:t>
            </a:r>
          </a:p>
        </p:txBody>
      </p:sp>
      <p:sp>
        <p:nvSpPr>
          <p:cNvPr id="3" name="Content Placeholder 2">
            <a:extLst>
              <a:ext uri="{FF2B5EF4-FFF2-40B4-BE49-F238E27FC236}">
                <a16:creationId xmlns:a16="http://schemas.microsoft.com/office/drawing/2014/main" id="{6B33CC8B-2C1A-4F59-9225-3F769FC936C2}"/>
              </a:ext>
            </a:extLst>
          </p:cNvPr>
          <p:cNvSpPr>
            <a:spLocks noGrp="1"/>
          </p:cNvSpPr>
          <p:nvPr>
            <p:ph idx="1"/>
          </p:nvPr>
        </p:nvSpPr>
        <p:spPr/>
        <p:txBody>
          <a:bodyPr/>
          <a:lstStyle/>
          <a:p>
            <a:r>
              <a:rPr lang="en-US" dirty="0"/>
              <a:t>Similar to Windows VM, we can also access this html page in web browser too.</a:t>
            </a:r>
          </a:p>
          <a:p>
            <a:r>
              <a:rPr lang="en-US" dirty="0"/>
              <a:t>Simply copy public IP address and paste in address bar of browser.</a:t>
            </a:r>
          </a:p>
          <a:p>
            <a:endParaRPr lang="en-US" dirty="0"/>
          </a:p>
        </p:txBody>
      </p:sp>
      <p:pic>
        <p:nvPicPr>
          <p:cNvPr id="4" name="Picture 3">
            <a:extLst>
              <a:ext uri="{FF2B5EF4-FFF2-40B4-BE49-F238E27FC236}">
                <a16:creationId xmlns:a16="http://schemas.microsoft.com/office/drawing/2014/main" id="{BF8E3432-A106-4ABE-8202-E478495F397C}"/>
              </a:ext>
            </a:extLst>
          </p:cNvPr>
          <p:cNvPicPr>
            <a:picLocks noChangeAspect="1"/>
          </p:cNvPicPr>
          <p:nvPr/>
        </p:nvPicPr>
        <p:blipFill>
          <a:blip r:embed="rId2"/>
          <a:stretch>
            <a:fillRect/>
          </a:stretch>
        </p:blipFill>
        <p:spPr>
          <a:xfrm>
            <a:off x="838200" y="3308942"/>
            <a:ext cx="10125075" cy="2314575"/>
          </a:xfrm>
          <a:prstGeom prst="rect">
            <a:avLst/>
          </a:prstGeom>
        </p:spPr>
      </p:pic>
      <p:sp>
        <p:nvSpPr>
          <p:cNvPr id="5" name="Rectangle 4">
            <a:extLst>
              <a:ext uri="{FF2B5EF4-FFF2-40B4-BE49-F238E27FC236}">
                <a16:creationId xmlns:a16="http://schemas.microsoft.com/office/drawing/2014/main" id="{0D612054-40A4-42A9-AD08-77BF8CDA1460}"/>
              </a:ext>
            </a:extLst>
          </p:cNvPr>
          <p:cNvSpPr/>
          <p:nvPr/>
        </p:nvSpPr>
        <p:spPr>
          <a:xfrm>
            <a:off x="7233313" y="4230806"/>
            <a:ext cx="2142699" cy="27295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837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F1FC2-637A-46D1-A022-6892E2F17498}"/>
              </a:ext>
            </a:extLst>
          </p:cNvPr>
          <p:cNvSpPr>
            <a:spLocks noGrp="1"/>
          </p:cNvSpPr>
          <p:nvPr>
            <p:ph type="title"/>
          </p:nvPr>
        </p:nvSpPr>
        <p:spPr>
          <a:xfrm>
            <a:off x="0" y="-358206"/>
            <a:ext cx="10515600" cy="1325563"/>
          </a:xfrm>
        </p:spPr>
        <p:txBody>
          <a:bodyPr/>
          <a:lstStyle/>
          <a:p>
            <a:r>
              <a:rPr lang="en-US" dirty="0"/>
              <a:t>Open in Web Browser</a:t>
            </a:r>
          </a:p>
        </p:txBody>
      </p:sp>
      <p:sp>
        <p:nvSpPr>
          <p:cNvPr id="3" name="Content Placeholder 2">
            <a:extLst>
              <a:ext uri="{FF2B5EF4-FFF2-40B4-BE49-F238E27FC236}">
                <a16:creationId xmlns:a16="http://schemas.microsoft.com/office/drawing/2014/main" id="{6B33CC8B-2C1A-4F59-9225-3F769FC936C2}"/>
              </a:ext>
            </a:extLst>
          </p:cNvPr>
          <p:cNvSpPr>
            <a:spLocks noGrp="1"/>
          </p:cNvSpPr>
          <p:nvPr>
            <p:ph idx="1"/>
          </p:nvPr>
        </p:nvSpPr>
        <p:spPr>
          <a:xfrm>
            <a:off x="0" y="515439"/>
            <a:ext cx="10515600" cy="4351338"/>
          </a:xfrm>
        </p:spPr>
        <p:txBody>
          <a:bodyPr/>
          <a:lstStyle/>
          <a:p>
            <a:r>
              <a:rPr lang="en-US" dirty="0"/>
              <a:t>Similar to Windows VM, we can also access this html page in web browser too.</a:t>
            </a:r>
          </a:p>
          <a:p>
            <a:r>
              <a:rPr lang="en-US" dirty="0"/>
              <a:t>Simply copy public IP address and paste in address bar of browser.</a:t>
            </a:r>
          </a:p>
          <a:p>
            <a:endParaRPr lang="en-US" dirty="0"/>
          </a:p>
        </p:txBody>
      </p:sp>
      <p:pic>
        <p:nvPicPr>
          <p:cNvPr id="4" name="Picture 3">
            <a:extLst>
              <a:ext uri="{FF2B5EF4-FFF2-40B4-BE49-F238E27FC236}">
                <a16:creationId xmlns:a16="http://schemas.microsoft.com/office/drawing/2014/main" id="{BF8E3432-A106-4ABE-8202-E478495F397C}"/>
              </a:ext>
            </a:extLst>
          </p:cNvPr>
          <p:cNvPicPr>
            <a:picLocks noChangeAspect="1"/>
          </p:cNvPicPr>
          <p:nvPr/>
        </p:nvPicPr>
        <p:blipFill>
          <a:blip r:embed="rId2"/>
          <a:stretch>
            <a:fillRect/>
          </a:stretch>
        </p:blipFill>
        <p:spPr>
          <a:xfrm>
            <a:off x="0" y="1944166"/>
            <a:ext cx="10125075" cy="2314575"/>
          </a:xfrm>
          <a:prstGeom prst="rect">
            <a:avLst/>
          </a:prstGeom>
        </p:spPr>
      </p:pic>
      <p:pic>
        <p:nvPicPr>
          <p:cNvPr id="5" name="Picture 4">
            <a:extLst>
              <a:ext uri="{FF2B5EF4-FFF2-40B4-BE49-F238E27FC236}">
                <a16:creationId xmlns:a16="http://schemas.microsoft.com/office/drawing/2014/main" id="{BB32A3CC-B710-419E-9407-8D0455571332}"/>
              </a:ext>
            </a:extLst>
          </p:cNvPr>
          <p:cNvPicPr>
            <a:picLocks noChangeAspect="1"/>
          </p:cNvPicPr>
          <p:nvPr/>
        </p:nvPicPr>
        <p:blipFill>
          <a:blip r:embed="rId3"/>
          <a:stretch>
            <a:fillRect/>
          </a:stretch>
        </p:blipFill>
        <p:spPr>
          <a:xfrm>
            <a:off x="0" y="4409468"/>
            <a:ext cx="12192000" cy="2314575"/>
          </a:xfrm>
          <a:prstGeom prst="rect">
            <a:avLst/>
          </a:prstGeom>
        </p:spPr>
      </p:pic>
      <p:cxnSp>
        <p:nvCxnSpPr>
          <p:cNvPr id="7" name="Straight Arrow Connector 6">
            <a:extLst>
              <a:ext uri="{FF2B5EF4-FFF2-40B4-BE49-F238E27FC236}">
                <a16:creationId xmlns:a16="http://schemas.microsoft.com/office/drawing/2014/main" id="{D4588F28-C5DD-48A9-88C7-DED74F5CA672}"/>
              </a:ext>
            </a:extLst>
          </p:cNvPr>
          <p:cNvCxnSpPr>
            <a:cxnSpLocks/>
          </p:cNvCxnSpPr>
          <p:nvPr/>
        </p:nvCxnSpPr>
        <p:spPr>
          <a:xfrm flipH="1">
            <a:off x="3275464" y="3098042"/>
            <a:ext cx="3384643" cy="1446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1639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47C6B-6FA3-4E2E-97EE-F6F7124B0665}"/>
              </a:ext>
            </a:extLst>
          </p:cNvPr>
          <p:cNvSpPr>
            <a:spLocks noGrp="1"/>
          </p:cNvSpPr>
          <p:nvPr>
            <p:ph type="title"/>
          </p:nvPr>
        </p:nvSpPr>
        <p:spPr>
          <a:xfrm>
            <a:off x="0" y="-330911"/>
            <a:ext cx="10515600" cy="1325563"/>
          </a:xfrm>
        </p:spPr>
        <p:txBody>
          <a:bodyPr/>
          <a:lstStyle/>
          <a:p>
            <a:r>
              <a:rPr lang="en-US" dirty="0"/>
              <a:t>Configure DNS for Ubuntu VM</a:t>
            </a:r>
          </a:p>
        </p:txBody>
      </p:sp>
      <p:pic>
        <p:nvPicPr>
          <p:cNvPr id="4" name="Content Placeholder 3">
            <a:extLst>
              <a:ext uri="{FF2B5EF4-FFF2-40B4-BE49-F238E27FC236}">
                <a16:creationId xmlns:a16="http://schemas.microsoft.com/office/drawing/2014/main" id="{49F5EBE4-6A1D-4364-A2EC-3EB5EB308415}"/>
              </a:ext>
            </a:extLst>
          </p:cNvPr>
          <p:cNvPicPr>
            <a:picLocks noGrp="1" noChangeAspect="1"/>
          </p:cNvPicPr>
          <p:nvPr>
            <p:ph idx="1"/>
          </p:nvPr>
        </p:nvPicPr>
        <p:blipFill>
          <a:blip r:embed="rId2"/>
          <a:stretch>
            <a:fillRect/>
          </a:stretch>
        </p:blipFill>
        <p:spPr>
          <a:xfrm>
            <a:off x="0" y="734353"/>
            <a:ext cx="12192000" cy="2582053"/>
          </a:xfrm>
          <a:prstGeom prst="rect">
            <a:avLst/>
          </a:prstGeom>
        </p:spPr>
      </p:pic>
      <p:pic>
        <p:nvPicPr>
          <p:cNvPr id="5" name="Picture 4">
            <a:extLst>
              <a:ext uri="{FF2B5EF4-FFF2-40B4-BE49-F238E27FC236}">
                <a16:creationId xmlns:a16="http://schemas.microsoft.com/office/drawing/2014/main" id="{B728E8DA-81B5-4D18-B7FA-ED052C1C95CF}"/>
              </a:ext>
            </a:extLst>
          </p:cNvPr>
          <p:cNvPicPr>
            <a:picLocks noChangeAspect="1"/>
          </p:cNvPicPr>
          <p:nvPr/>
        </p:nvPicPr>
        <p:blipFill>
          <a:blip r:embed="rId3"/>
          <a:stretch>
            <a:fillRect/>
          </a:stretch>
        </p:blipFill>
        <p:spPr>
          <a:xfrm>
            <a:off x="0" y="3698543"/>
            <a:ext cx="12192000" cy="3105588"/>
          </a:xfrm>
          <a:prstGeom prst="rect">
            <a:avLst/>
          </a:prstGeom>
        </p:spPr>
      </p:pic>
      <p:cxnSp>
        <p:nvCxnSpPr>
          <p:cNvPr id="7" name="Straight Arrow Connector 6">
            <a:extLst>
              <a:ext uri="{FF2B5EF4-FFF2-40B4-BE49-F238E27FC236}">
                <a16:creationId xmlns:a16="http://schemas.microsoft.com/office/drawing/2014/main" id="{205A34CA-A5E5-4395-AB6A-62902BA7FDD6}"/>
              </a:ext>
            </a:extLst>
          </p:cNvPr>
          <p:cNvCxnSpPr/>
          <p:nvPr/>
        </p:nvCxnSpPr>
        <p:spPr>
          <a:xfrm>
            <a:off x="3316406" y="2743200"/>
            <a:ext cx="5418161" cy="3234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2806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FC122-387E-4AD2-847F-87E51AE460CC}"/>
              </a:ext>
            </a:extLst>
          </p:cNvPr>
          <p:cNvSpPr>
            <a:spLocks noGrp="1"/>
          </p:cNvSpPr>
          <p:nvPr>
            <p:ph type="title"/>
          </p:nvPr>
        </p:nvSpPr>
        <p:spPr/>
        <p:txBody>
          <a:bodyPr/>
          <a:lstStyle/>
          <a:p>
            <a:r>
              <a:rPr lang="en-US" dirty="0"/>
              <a:t>Browse using </a:t>
            </a:r>
            <a:r>
              <a:rPr lang="en-US" dirty="0" err="1"/>
              <a:t>dns</a:t>
            </a:r>
            <a:endParaRPr lang="en-US" dirty="0"/>
          </a:p>
        </p:txBody>
      </p:sp>
      <p:pic>
        <p:nvPicPr>
          <p:cNvPr id="4" name="Content Placeholder 3">
            <a:extLst>
              <a:ext uri="{FF2B5EF4-FFF2-40B4-BE49-F238E27FC236}">
                <a16:creationId xmlns:a16="http://schemas.microsoft.com/office/drawing/2014/main" id="{337C3C93-BE53-48A6-92A9-7679AA3B4F08}"/>
              </a:ext>
            </a:extLst>
          </p:cNvPr>
          <p:cNvPicPr>
            <a:picLocks noGrp="1" noChangeAspect="1"/>
          </p:cNvPicPr>
          <p:nvPr>
            <p:ph idx="1"/>
          </p:nvPr>
        </p:nvPicPr>
        <p:blipFill>
          <a:blip r:embed="rId2"/>
          <a:stretch>
            <a:fillRect/>
          </a:stretch>
        </p:blipFill>
        <p:spPr>
          <a:xfrm>
            <a:off x="191069" y="1842448"/>
            <a:ext cx="11900847" cy="3521121"/>
          </a:xfrm>
          <a:prstGeom prst="rect">
            <a:avLst/>
          </a:prstGeom>
        </p:spPr>
      </p:pic>
    </p:spTree>
    <p:extLst>
      <p:ext uri="{BB962C8B-B14F-4D97-AF65-F5344CB8AC3E}">
        <p14:creationId xmlns:p14="http://schemas.microsoft.com/office/powerpoint/2010/main" val="39601391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C49A-BDE3-44F7-BE4E-63CCB93930F4}"/>
              </a:ext>
            </a:extLst>
          </p:cNvPr>
          <p:cNvSpPr>
            <a:spLocks noGrp="1"/>
          </p:cNvSpPr>
          <p:nvPr>
            <p:ph type="title"/>
          </p:nvPr>
        </p:nvSpPr>
        <p:spPr/>
        <p:txBody>
          <a:bodyPr/>
          <a:lstStyle/>
          <a:p>
            <a:r>
              <a:rPr lang="en-US" dirty="0"/>
              <a:t>Start, Restart, Stop and Delete</a:t>
            </a:r>
          </a:p>
        </p:txBody>
      </p:sp>
      <p:sp>
        <p:nvSpPr>
          <p:cNvPr id="3" name="Content Placeholder 2">
            <a:extLst>
              <a:ext uri="{FF2B5EF4-FFF2-40B4-BE49-F238E27FC236}">
                <a16:creationId xmlns:a16="http://schemas.microsoft.com/office/drawing/2014/main" id="{41A92FCE-0173-40B6-8CCD-A8C9BD2D713F}"/>
              </a:ext>
            </a:extLst>
          </p:cNvPr>
          <p:cNvSpPr>
            <a:spLocks noGrp="1"/>
          </p:cNvSpPr>
          <p:nvPr>
            <p:ph idx="1"/>
          </p:nvPr>
        </p:nvSpPr>
        <p:spPr/>
        <p:txBody>
          <a:bodyPr/>
          <a:lstStyle/>
          <a:p>
            <a:r>
              <a:rPr lang="en-US" dirty="0"/>
              <a:t>Yesterday we have seen how to start, stop, delete VM. But while doing this, you will have to keep following points in mind.</a:t>
            </a:r>
          </a:p>
          <a:p>
            <a:pPr lvl="1"/>
            <a:r>
              <a:rPr lang="en-US" dirty="0"/>
              <a:t>By default Azure, will create dynamic IP address means after every restart, it will be changed so it’s best practice to share DNS of your application instead of IP</a:t>
            </a:r>
          </a:p>
          <a:p>
            <a:pPr lvl="1"/>
            <a:r>
              <a:rPr lang="en-US" dirty="0"/>
              <a:t>Or we can have static IP but need to pay more for static IP. </a:t>
            </a:r>
          </a:p>
        </p:txBody>
      </p:sp>
    </p:spTree>
    <p:extLst>
      <p:ext uri="{BB962C8B-B14F-4D97-AF65-F5344CB8AC3E}">
        <p14:creationId xmlns:p14="http://schemas.microsoft.com/office/powerpoint/2010/main" val="261432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60611-80BB-44E2-B795-317ACB4C67F4}"/>
              </a:ext>
            </a:extLst>
          </p:cNvPr>
          <p:cNvSpPr>
            <a:spLocks noGrp="1"/>
          </p:cNvSpPr>
          <p:nvPr>
            <p:ph type="title"/>
          </p:nvPr>
        </p:nvSpPr>
        <p:spPr/>
        <p:txBody>
          <a:bodyPr/>
          <a:lstStyle/>
          <a:p>
            <a:r>
              <a:rPr lang="en-US" dirty="0"/>
              <a:t>Stopping </a:t>
            </a:r>
          </a:p>
        </p:txBody>
      </p:sp>
      <p:sp>
        <p:nvSpPr>
          <p:cNvPr id="3" name="Content Placeholder 2">
            <a:extLst>
              <a:ext uri="{FF2B5EF4-FFF2-40B4-BE49-F238E27FC236}">
                <a16:creationId xmlns:a16="http://schemas.microsoft.com/office/drawing/2014/main" id="{B25AA551-19E1-4490-91FA-A6AEF9EFA3F3}"/>
              </a:ext>
            </a:extLst>
          </p:cNvPr>
          <p:cNvSpPr>
            <a:spLocks noGrp="1"/>
          </p:cNvSpPr>
          <p:nvPr>
            <p:ph idx="1"/>
          </p:nvPr>
        </p:nvSpPr>
        <p:spPr/>
        <p:txBody>
          <a:bodyPr/>
          <a:lstStyle/>
          <a:p>
            <a:r>
              <a:rPr lang="en-US" dirty="0"/>
              <a:t>After Stop all resources for our VM will be deallocated.</a:t>
            </a:r>
          </a:p>
        </p:txBody>
      </p:sp>
      <p:pic>
        <p:nvPicPr>
          <p:cNvPr id="5" name="Picture 4">
            <a:extLst>
              <a:ext uri="{FF2B5EF4-FFF2-40B4-BE49-F238E27FC236}">
                <a16:creationId xmlns:a16="http://schemas.microsoft.com/office/drawing/2014/main" id="{E957CCDC-D757-45F2-976A-D900D17BD129}"/>
              </a:ext>
            </a:extLst>
          </p:cNvPr>
          <p:cNvPicPr>
            <a:picLocks noChangeAspect="1"/>
          </p:cNvPicPr>
          <p:nvPr/>
        </p:nvPicPr>
        <p:blipFill>
          <a:blip r:embed="rId2"/>
          <a:stretch>
            <a:fillRect/>
          </a:stretch>
        </p:blipFill>
        <p:spPr>
          <a:xfrm>
            <a:off x="0" y="2383820"/>
            <a:ext cx="12192000" cy="4109055"/>
          </a:xfrm>
          <a:prstGeom prst="rect">
            <a:avLst/>
          </a:prstGeom>
        </p:spPr>
      </p:pic>
    </p:spTree>
    <p:extLst>
      <p:ext uri="{BB962C8B-B14F-4D97-AF65-F5344CB8AC3E}">
        <p14:creationId xmlns:p14="http://schemas.microsoft.com/office/powerpoint/2010/main" val="22644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681036"/>
            <a:ext cx="12192000" cy="6176963"/>
          </a:xfrm>
        </p:spPr>
        <p:txBody>
          <a:bodyPr/>
          <a:lstStyle/>
          <a:p>
            <a:r>
              <a:rPr lang="en-US" b="1" dirty="0"/>
              <a:t>What is scalability?</a:t>
            </a:r>
          </a:p>
          <a:p>
            <a:pPr marL="0" indent="0">
              <a:buNone/>
            </a:pPr>
            <a:r>
              <a:rPr lang="en-US" dirty="0"/>
              <a:t>    </a:t>
            </a:r>
            <a:r>
              <a:rPr lang="en-US" b="1" dirty="0"/>
              <a:t>Ans:</a:t>
            </a:r>
            <a:r>
              <a:rPr lang="en-US" dirty="0"/>
              <a:t> It is feature of cloud computing. It means as per requirement we are</a:t>
            </a:r>
          </a:p>
          <a:p>
            <a:pPr marL="0" indent="0">
              <a:buNone/>
            </a:pPr>
            <a:r>
              <a:rPr lang="en-US" dirty="0"/>
              <a:t>	  able to increase or decrease resources as per requirement for our solution.</a:t>
            </a:r>
          </a:p>
          <a:p>
            <a:r>
              <a:rPr lang="en-US" b="1" dirty="0"/>
              <a:t>Types of Scaling</a:t>
            </a:r>
          </a:p>
          <a:p>
            <a:pPr lvl="1"/>
            <a:r>
              <a:rPr lang="en-US" b="1" dirty="0"/>
              <a:t>Vertical Scaling : </a:t>
            </a:r>
            <a:r>
              <a:rPr lang="en-US" dirty="0"/>
              <a:t>This scaling means increasing compute power (CPU) and memory to instance (VM, app service). Azure notify us when our resources reaches to threshold value.</a:t>
            </a:r>
          </a:p>
          <a:p>
            <a:pPr lvl="2"/>
            <a:r>
              <a:rPr lang="en-US" dirty="0"/>
              <a:t>It’s manual process. There are two terminologies we need to know.</a:t>
            </a:r>
          </a:p>
          <a:p>
            <a:pPr lvl="3"/>
            <a:r>
              <a:rPr lang="en-US" dirty="0"/>
              <a:t>Scale Up – Adding Resources</a:t>
            </a:r>
          </a:p>
          <a:p>
            <a:pPr lvl="3"/>
            <a:r>
              <a:rPr lang="en-US" dirty="0"/>
              <a:t>Scale Down – Removing Resources.</a:t>
            </a:r>
          </a:p>
          <a:p>
            <a:pPr lvl="2"/>
            <a:r>
              <a:rPr lang="en-US" dirty="0"/>
              <a:t>While doing this scaling, we will have to face downtime, because after this update, services needs to restart.</a:t>
            </a:r>
          </a:p>
          <a:p>
            <a:pPr lvl="2"/>
            <a:r>
              <a:rPr lang="en-US" dirty="0"/>
              <a:t>For understanding this we will use any of VM which we have created yesterday. Go to portal and start Windows service.</a:t>
            </a:r>
          </a:p>
          <a:p>
            <a:pPr lvl="3" indent="-685800"/>
            <a:endParaRPr lang="en-US" dirty="0"/>
          </a:p>
        </p:txBody>
      </p:sp>
    </p:spTree>
    <p:extLst>
      <p:ext uri="{BB962C8B-B14F-4D97-AF65-F5344CB8AC3E}">
        <p14:creationId xmlns:p14="http://schemas.microsoft.com/office/powerpoint/2010/main" val="41767201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B1B26-D082-4055-B56D-649B49CB0A3C}"/>
              </a:ext>
            </a:extLst>
          </p:cNvPr>
          <p:cNvSpPr>
            <a:spLocks noGrp="1"/>
          </p:cNvSpPr>
          <p:nvPr>
            <p:ph type="title"/>
          </p:nvPr>
        </p:nvSpPr>
        <p:spPr>
          <a:xfrm>
            <a:off x="0" y="-139842"/>
            <a:ext cx="10515600" cy="1325563"/>
          </a:xfrm>
        </p:spPr>
        <p:txBody>
          <a:bodyPr/>
          <a:lstStyle/>
          <a:p>
            <a:r>
              <a:rPr lang="en-US" dirty="0"/>
              <a:t>Objectives</a:t>
            </a:r>
          </a:p>
        </p:txBody>
      </p:sp>
      <p:sp>
        <p:nvSpPr>
          <p:cNvPr id="3" name="Content Placeholder 2">
            <a:extLst>
              <a:ext uri="{FF2B5EF4-FFF2-40B4-BE49-F238E27FC236}">
                <a16:creationId xmlns:a16="http://schemas.microsoft.com/office/drawing/2014/main" id="{56E73E17-F1C9-44DD-96FA-9EA8E63427F3}"/>
              </a:ext>
            </a:extLst>
          </p:cNvPr>
          <p:cNvSpPr>
            <a:spLocks noGrp="1"/>
          </p:cNvSpPr>
          <p:nvPr>
            <p:ph idx="1"/>
          </p:nvPr>
        </p:nvSpPr>
        <p:spPr>
          <a:xfrm>
            <a:off x="0" y="805218"/>
            <a:ext cx="12192000" cy="6052782"/>
          </a:xfrm>
        </p:spPr>
        <p:txBody>
          <a:bodyPr>
            <a:normAutofit fontScale="85000" lnSpcReduction="20000"/>
          </a:bodyPr>
          <a:lstStyle/>
          <a:p>
            <a:r>
              <a:rPr lang="en-US" dirty="0"/>
              <a:t>Create Linux VM and perform some operations</a:t>
            </a:r>
          </a:p>
          <a:p>
            <a:r>
              <a:rPr lang="en-US" dirty="0"/>
              <a:t>VM Scaling</a:t>
            </a:r>
          </a:p>
          <a:p>
            <a:pPr lvl="1"/>
            <a:r>
              <a:rPr lang="en-US" dirty="0"/>
              <a:t>Horizontal vs Vertical Scaling </a:t>
            </a:r>
          </a:p>
          <a:p>
            <a:pPr lvl="1"/>
            <a:r>
              <a:rPr lang="en-US" dirty="0"/>
              <a:t>Demo: Vertical Scaling of VM </a:t>
            </a:r>
            <a:r>
              <a:rPr lang="en-US" i="1" dirty="0"/>
              <a:t>(increase &amp; decrease its size)</a:t>
            </a:r>
            <a:endParaRPr lang="en-US" dirty="0"/>
          </a:p>
          <a:p>
            <a:r>
              <a:rPr lang="en-US" dirty="0"/>
              <a:t>Azure Storage</a:t>
            </a:r>
          </a:p>
          <a:p>
            <a:pPr lvl="1"/>
            <a:r>
              <a:rPr lang="en-US" dirty="0"/>
              <a:t>What is it?</a:t>
            </a:r>
          </a:p>
          <a:p>
            <a:pPr lvl="1"/>
            <a:r>
              <a:rPr lang="en-US" dirty="0"/>
              <a:t>Types of storage </a:t>
            </a:r>
            <a:r>
              <a:rPr lang="en-US" i="1" dirty="0"/>
              <a:t>(only an overview is enough, Demo to be shown only for Blob storage)</a:t>
            </a:r>
            <a:endParaRPr lang="en-US" dirty="0"/>
          </a:p>
          <a:p>
            <a:pPr lvl="2"/>
            <a:r>
              <a:rPr lang="en-US" dirty="0"/>
              <a:t>Blob</a:t>
            </a:r>
          </a:p>
          <a:p>
            <a:pPr lvl="2"/>
            <a:r>
              <a:rPr lang="en-US" dirty="0"/>
              <a:t>Queue</a:t>
            </a:r>
          </a:p>
          <a:p>
            <a:pPr lvl="2"/>
            <a:r>
              <a:rPr lang="en-US" dirty="0"/>
              <a:t>Table</a:t>
            </a:r>
          </a:p>
          <a:p>
            <a:pPr lvl="2"/>
            <a:r>
              <a:rPr lang="en-US" dirty="0"/>
              <a:t>File</a:t>
            </a:r>
          </a:p>
          <a:p>
            <a:pPr lvl="1"/>
            <a:r>
              <a:rPr lang="en-US" dirty="0"/>
              <a:t>Demo: Creating a storage account</a:t>
            </a:r>
          </a:p>
          <a:p>
            <a:pPr lvl="1"/>
            <a:r>
              <a:rPr lang="en-US" dirty="0"/>
              <a:t>Demo: Creating a blob container </a:t>
            </a:r>
            <a:r>
              <a:rPr lang="en-US" i="1" dirty="0"/>
              <a:t>(show anonymous and public access)</a:t>
            </a:r>
            <a:endParaRPr lang="en-US" dirty="0"/>
          </a:p>
          <a:p>
            <a:pPr lvl="1"/>
            <a:r>
              <a:rPr lang="en-US" dirty="0"/>
              <a:t>Demo: Uploading blobs into it</a:t>
            </a:r>
          </a:p>
          <a:p>
            <a:pPr lvl="1"/>
            <a:r>
              <a:rPr lang="en-US" dirty="0"/>
              <a:t>Demo: Accessing uploaded blobs using its URL</a:t>
            </a:r>
          </a:p>
          <a:p>
            <a:pPr lvl="1"/>
            <a:endParaRPr lang="en-US" dirty="0"/>
          </a:p>
          <a:p>
            <a:r>
              <a:rPr lang="en-US" dirty="0"/>
              <a:t>Azure App Service</a:t>
            </a:r>
          </a:p>
          <a:p>
            <a:pPr lvl="1"/>
            <a:r>
              <a:rPr lang="en-US" dirty="0"/>
              <a:t>What &amp; Why?</a:t>
            </a:r>
          </a:p>
          <a:p>
            <a:pPr lvl="1"/>
            <a:r>
              <a:rPr lang="en-US" dirty="0"/>
              <a:t>What is an App Service Plan</a:t>
            </a:r>
          </a:p>
          <a:p>
            <a:pPr lvl="1"/>
            <a:r>
              <a:rPr lang="en-US" dirty="0"/>
              <a:t>Demo: Creating a static HTML web app in Azure</a:t>
            </a:r>
          </a:p>
          <a:p>
            <a:pPr lvl="1"/>
            <a:endParaRPr lang="en-US" dirty="0"/>
          </a:p>
          <a:p>
            <a:endParaRPr lang="en-US" dirty="0"/>
          </a:p>
        </p:txBody>
      </p:sp>
    </p:spTree>
    <p:extLst>
      <p:ext uri="{BB962C8B-B14F-4D97-AF65-F5344CB8AC3E}">
        <p14:creationId xmlns:p14="http://schemas.microsoft.com/office/powerpoint/2010/main" val="20247916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681036"/>
            <a:ext cx="12192000" cy="6176963"/>
          </a:xfrm>
        </p:spPr>
        <p:txBody>
          <a:bodyPr/>
          <a:lstStyle/>
          <a:p>
            <a:r>
              <a:rPr lang="en-US" b="1" dirty="0"/>
              <a:t>Here we have started our VM which is having 2 vCPUs and 8 </a:t>
            </a:r>
            <a:r>
              <a:rPr lang="en-US" b="1" dirty="0" err="1"/>
              <a:t>gb</a:t>
            </a:r>
            <a:r>
              <a:rPr lang="en-US" b="1" dirty="0"/>
              <a:t> RAM</a:t>
            </a:r>
          </a:p>
          <a:p>
            <a:pPr marL="0" indent="0">
              <a:buNone/>
            </a:pPr>
            <a:r>
              <a:rPr lang="en-US" dirty="0"/>
              <a:t>    </a:t>
            </a:r>
          </a:p>
        </p:txBody>
      </p:sp>
      <p:pic>
        <p:nvPicPr>
          <p:cNvPr id="5" name="Picture 4">
            <a:extLst>
              <a:ext uri="{FF2B5EF4-FFF2-40B4-BE49-F238E27FC236}">
                <a16:creationId xmlns:a16="http://schemas.microsoft.com/office/drawing/2014/main" id="{FFCEF95A-0EEF-49E3-87B4-B8DBFDE1FF03}"/>
              </a:ext>
            </a:extLst>
          </p:cNvPr>
          <p:cNvPicPr>
            <a:picLocks noChangeAspect="1"/>
          </p:cNvPicPr>
          <p:nvPr/>
        </p:nvPicPr>
        <p:blipFill>
          <a:blip r:embed="rId2"/>
          <a:stretch>
            <a:fillRect/>
          </a:stretch>
        </p:blipFill>
        <p:spPr>
          <a:xfrm>
            <a:off x="0" y="1310186"/>
            <a:ext cx="12192000" cy="5547814"/>
          </a:xfrm>
          <a:prstGeom prst="rect">
            <a:avLst/>
          </a:prstGeom>
        </p:spPr>
      </p:pic>
    </p:spTree>
    <p:extLst>
      <p:ext uri="{BB962C8B-B14F-4D97-AF65-F5344CB8AC3E}">
        <p14:creationId xmlns:p14="http://schemas.microsoft.com/office/powerpoint/2010/main" val="7426589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681036"/>
            <a:ext cx="12192000" cy="6176963"/>
          </a:xfrm>
        </p:spPr>
        <p:txBody>
          <a:bodyPr/>
          <a:lstStyle/>
          <a:p>
            <a:r>
              <a:rPr lang="en-US" dirty="0"/>
              <a:t>So, let’s assume that our current VM is not capable of handling of tasks so, we will have to increase the size ( Computing power and memory).</a:t>
            </a:r>
          </a:p>
          <a:p>
            <a:r>
              <a:rPr lang="en-US" dirty="0"/>
              <a:t>But keep one thing in your mind is, once it will be scaled then our services will restart so we will experience downtime.</a:t>
            </a:r>
          </a:p>
          <a:p>
            <a:r>
              <a:rPr lang="en-US" b="1" dirty="0"/>
              <a:t>How to do Vertical Scaling? (vCPU and Memory)</a:t>
            </a:r>
          </a:p>
          <a:p>
            <a:pPr marL="0" indent="0">
              <a:buNone/>
            </a:pPr>
            <a:r>
              <a:rPr lang="en-US" dirty="0"/>
              <a:t>    </a:t>
            </a:r>
          </a:p>
        </p:txBody>
      </p:sp>
      <p:pic>
        <p:nvPicPr>
          <p:cNvPr id="4" name="Picture 3">
            <a:extLst>
              <a:ext uri="{FF2B5EF4-FFF2-40B4-BE49-F238E27FC236}">
                <a16:creationId xmlns:a16="http://schemas.microsoft.com/office/drawing/2014/main" id="{72F18C55-6803-48E5-A20A-60AF724EC546}"/>
              </a:ext>
            </a:extLst>
          </p:cNvPr>
          <p:cNvPicPr>
            <a:picLocks noChangeAspect="1"/>
          </p:cNvPicPr>
          <p:nvPr/>
        </p:nvPicPr>
        <p:blipFill>
          <a:blip r:embed="rId2"/>
          <a:stretch>
            <a:fillRect/>
          </a:stretch>
        </p:blipFill>
        <p:spPr>
          <a:xfrm>
            <a:off x="0" y="2906973"/>
            <a:ext cx="12192000" cy="3814201"/>
          </a:xfrm>
          <a:prstGeom prst="rect">
            <a:avLst/>
          </a:prstGeom>
        </p:spPr>
      </p:pic>
      <p:cxnSp>
        <p:nvCxnSpPr>
          <p:cNvPr id="7" name="Straight Arrow Connector 6">
            <a:extLst>
              <a:ext uri="{FF2B5EF4-FFF2-40B4-BE49-F238E27FC236}">
                <a16:creationId xmlns:a16="http://schemas.microsoft.com/office/drawing/2014/main" id="{69D3E1B5-6937-476D-8239-A23E47FA1F13}"/>
              </a:ext>
            </a:extLst>
          </p:cNvPr>
          <p:cNvCxnSpPr/>
          <p:nvPr/>
        </p:nvCxnSpPr>
        <p:spPr>
          <a:xfrm flipH="1">
            <a:off x="696036" y="2838734"/>
            <a:ext cx="2511188" cy="34938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558250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681036"/>
            <a:ext cx="12192000" cy="6176963"/>
          </a:xfrm>
        </p:spPr>
        <p:txBody>
          <a:bodyPr>
            <a:normAutofit fontScale="85000" lnSpcReduction="20000"/>
          </a:bodyPr>
          <a:lstStyle/>
          <a:p>
            <a:r>
              <a:rPr lang="en-US" dirty="0"/>
              <a:t>This is our current configuration</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But we have to increase CPUs and RAM to 4 and 16 respectively.</a:t>
            </a:r>
          </a:p>
          <a:p>
            <a:r>
              <a:rPr lang="en-US" dirty="0"/>
              <a:t>So, we will select that respective configuration and click on resize.</a:t>
            </a:r>
          </a:p>
          <a:p>
            <a:endParaRPr lang="en-US" b="1" dirty="0"/>
          </a:p>
          <a:p>
            <a:pPr marL="0" indent="0">
              <a:buNone/>
            </a:pPr>
            <a:r>
              <a:rPr lang="en-US" dirty="0"/>
              <a:t>    </a:t>
            </a:r>
          </a:p>
        </p:txBody>
      </p:sp>
      <p:pic>
        <p:nvPicPr>
          <p:cNvPr id="6" name="Picture 5">
            <a:extLst>
              <a:ext uri="{FF2B5EF4-FFF2-40B4-BE49-F238E27FC236}">
                <a16:creationId xmlns:a16="http://schemas.microsoft.com/office/drawing/2014/main" id="{F9EF4842-FD5D-40D8-8CB2-15212763D53A}"/>
              </a:ext>
            </a:extLst>
          </p:cNvPr>
          <p:cNvPicPr>
            <a:picLocks noChangeAspect="1"/>
          </p:cNvPicPr>
          <p:nvPr/>
        </p:nvPicPr>
        <p:blipFill>
          <a:blip r:embed="rId2"/>
          <a:stretch>
            <a:fillRect/>
          </a:stretch>
        </p:blipFill>
        <p:spPr>
          <a:xfrm>
            <a:off x="0" y="1091820"/>
            <a:ext cx="12192000" cy="4039738"/>
          </a:xfrm>
          <a:prstGeom prst="rect">
            <a:avLst/>
          </a:prstGeom>
        </p:spPr>
      </p:pic>
    </p:spTree>
    <p:extLst>
      <p:ext uri="{BB962C8B-B14F-4D97-AF65-F5344CB8AC3E}">
        <p14:creationId xmlns:p14="http://schemas.microsoft.com/office/powerpoint/2010/main" val="40785034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681036"/>
            <a:ext cx="12192000" cy="6176963"/>
          </a:xfrm>
        </p:spPr>
        <p:txBody>
          <a:bodyPr>
            <a:normAutofit/>
          </a:bodyPr>
          <a:lstStyle/>
          <a:p>
            <a:endParaRPr lang="en-US" b="1" dirty="0"/>
          </a:p>
          <a:p>
            <a:pPr marL="0" indent="0">
              <a:buNone/>
            </a:pPr>
            <a:r>
              <a:rPr lang="en-US" dirty="0"/>
              <a:t>    </a:t>
            </a:r>
          </a:p>
        </p:txBody>
      </p:sp>
      <p:pic>
        <p:nvPicPr>
          <p:cNvPr id="4" name="Picture 3">
            <a:extLst>
              <a:ext uri="{FF2B5EF4-FFF2-40B4-BE49-F238E27FC236}">
                <a16:creationId xmlns:a16="http://schemas.microsoft.com/office/drawing/2014/main" id="{395BD006-5C8B-4039-8430-042A532A413A}"/>
              </a:ext>
            </a:extLst>
          </p:cNvPr>
          <p:cNvPicPr>
            <a:picLocks noChangeAspect="1"/>
          </p:cNvPicPr>
          <p:nvPr/>
        </p:nvPicPr>
        <p:blipFill>
          <a:blip r:embed="rId2"/>
          <a:stretch>
            <a:fillRect/>
          </a:stretch>
        </p:blipFill>
        <p:spPr>
          <a:xfrm>
            <a:off x="0" y="681035"/>
            <a:ext cx="12192000" cy="6131701"/>
          </a:xfrm>
          <a:prstGeom prst="rect">
            <a:avLst/>
          </a:prstGeom>
        </p:spPr>
      </p:pic>
    </p:spTree>
    <p:extLst>
      <p:ext uri="{BB962C8B-B14F-4D97-AF65-F5344CB8AC3E}">
        <p14:creationId xmlns:p14="http://schemas.microsoft.com/office/powerpoint/2010/main" val="1744388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681036"/>
            <a:ext cx="12192000" cy="6176963"/>
          </a:xfrm>
        </p:spPr>
        <p:txBody>
          <a:bodyPr>
            <a:normAutofit/>
          </a:bodyPr>
          <a:lstStyle/>
          <a:p>
            <a:endParaRPr lang="en-US" b="1" dirty="0"/>
          </a:p>
          <a:p>
            <a:pPr marL="0" indent="0">
              <a:buNone/>
            </a:pPr>
            <a:r>
              <a:rPr lang="en-US" dirty="0"/>
              <a:t>    </a:t>
            </a:r>
          </a:p>
        </p:txBody>
      </p:sp>
      <p:pic>
        <p:nvPicPr>
          <p:cNvPr id="5" name="Picture 4">
            <a:extLst>
              <a:ext uri="{FF2B5EF4-FFF2-40B4-BE49-F238E27FC236}">
                <a16:creationId xmlns:a16="http://schemas.microsoft.com/office/drawing/2014/main" id="{BF07EE6A-30CC-47F1-9E05-5A7EF750D99C}"/>
              </a:ext>
            </a:extLst>
          </p:cNvPr>
          <p:cNvPicPr>
            <a:picLocks noChangeAspect="1"/>
          </p:cNvPicPr>
          <p:nvPr/>
        </p:nvPicPr>
        <p:blipFill>
          <a:blip r:embed="rId2"/>
          <a:stretch>
            <a:fillRect/>
          </a:stretch>
        </p:blipFill>
        <p:spPr>
          <a:xfrm>
            <a:off x="0" y="616208"/>
            <a:ext cx="12192000" cy="5217419"/>
          </a:xfrm>
          <a:prstGeom prst="rect">
            <a:avLst/>
          </a:prstGeom>
        </p:spPr>
      </p:pic>
      <p:sp>
        <p:nvSpPr>
          <p:cNvPr id="6" name="Rectangle 5">
            <a:extLst>
              <a:ext uri="{FF2B5EF4-FFF2-40B4-BE49-F238E27FC236}">
                <a16:creationId xmlns:a16="http://schemas.microsoft.com/office/drawing/2014/main" id="{2D527ADF-A218-4EAA-BFD8-486143EFBFFA}"/>
              </a:ext>
            </a:extLst>
          </p:cNvPr>
          <p:cNvSpPr/>
          <p:nvPr/>
        </p:nvSpPr>
        <p:spPr>
          <a:xfrm>
            <a:off x="0" y="5898455"/>
            <a:ext cx="12192000" cy="9595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0000"/>
                </a:solidFill>
              </a:rPr>
              <a:t>Later on if you think you don’t need this much compute power and memory then you can decrease compute power and memory </a:t>
            </a:r>
          </a:p>
        </p:txBody>
      </p:sp>
    </p:spTree>
    <p:extLst>
      <p:ext uri="{BB962C8B-B14F-4D97-AF65-F5344CB8AC3E}">
        <p14:creationId xmlns:p14="http://schemas.microsoft.com/office/powerpoint/2010/main" val="24554001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681036"/>
            <a:ext cx="12192000" cy="6176963"/>
          </a:xfrm>
        </p:spPr>
        <p:txBody>
          <a:bodyPr>
            <a:normAutofit/>
          </a:bodyPr>
          <a:lstStyle/>
          <a:p>
            <a:r>
              <a:rPr lang="en-US" dirty="0"/>
              <a:t>Horizontal Scaling:</a:t>
            </a:r>
          </a:p>
          <a:p>
            <a:pPr lvl="1"/>
            <a:r>
              <a:rPr lang="en-US" dirty="0"/>
              <a:t>Horizontal scaling means we add additional instances instead of changing size of existing instances. This horizontal scaling gets trigger based on CPU utilization, Bandwidth utilization, Data transfer or It can trigger based on schedule.</a:t>
            </a:r>
          </a:p>
          <a:p>
            <a:pPr lvl="1"/>
            <a:r>
              <a:rPr lang="en-US" dirty="0"/>
              <a:t>Terminologies for Horizontal scaling:</a:t>
            </a:r>
          </a:p>
          <a:p>
            <a:pPr lvl="2"/>
            <a:r>
              <a:rPr lang="en-US" b="1" dirty="0"/>
              <a:t>Scale Out- </a:t>
            </a:r>
            <a:r>
              <a:rPr lang="en-US" dirty="0"/>
              <a:t>Adding Instances</a:t>
            </a:r>
          </a:p>
          <a:p>
            <a:pPr lvl="2"/>
            <a:r>
              <a:rPr lang="en-US" b="1" dirty="0"/>
              <a:t>Scale In – </a:t>
            </a:r>
            <a:r>
              <a:rPr lang="en-US" dirty="0"/>
              <a:t>Removing Instances.</a:t>
            </a:r>
          </a:p>
          <a:p>
            <a:pPr lvl="2"/>
            <a:endParaRPr lang="en-US" dirty="0"/>
          </a:p>
          <a:p>
            <a:pPr lvl="1"/>
            <a:r>
              <a:rPr lang="en-US" dirty="0"/>
              <a:t>In this Approach we won’t face downtime.</a:t>
            </a:r>
          </a:p>
          <a:p>
            <a:pPr lvl="1"/>
            <a:r>
              <a:rPr lang="en-US" dirty="0"/>
              <a:t>In order to implement Horizontal scaling we can use Virtual machine scale set.</a:t>
            </a:r>
          </a:p>
        </p:txBody>
      </p:sp>
    </p:spTree>
    <p:extLst>
      <p:ext uri="{BB962C8B-B14F-4D97-AF65-F5344CB8AC3E}">
        <p14:creationId xmlns:p14="http://schemas.microsoft.com/office/powerpoint/2010/main" val="510391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lvl="1"/>
            <a:r>
              <a:rPr lang="en-US" dirty="0"/>
              <a:t>Go to azure portal and search for Virtual Machine Scale set.</a:t>
            </a:r>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D66E16CC-CC2F-4C9A-A573-697AF7AB2B27}"/>
              </a:ext>
            </a:extLst>
          </p:cNvPr>
          <p:cNvPicPr>
            <a:picLocks noChangeAspect="1"/>
          </p:cNvPicPr>
          <p:nvPr/>
        </p:nvPicPr>
        <p:blipFill>
          <a:blip r:embed="rId2"/>
          <a:stretch>
            <a:fillRect/>
          </a:stretch>
        </p:blipFill>
        <p:spPr>
          <a:xfrm>
            <a:off x="0" y="1345335"/>
            <a:ext cx="12192000" cy="2319710"/>
          </a:xfrm>
          <a:prstGeom prst="rect">
            <a:avLst/>
          </a:prstGeom>
        </p:spPr>
      </p:pic>
      <p:pic>
        <p:nvPicPr>
          <p:cNvPr id="5" name="Picture 4">
            <a:extLst>
              <a:ext uri="{FF2B5EF4-FFF2-40B4-BE49-F238E27FC236}">
                <a16:creationId xmlns:a16="http://schemas.microsoft.com/office/drawing/2014/main" id="{5F34049D-E8A3-43FA-ADA7-517F2411B5A0}"/>
              </a:ext>
            </a:extLst>
          </p:cNvPr>
          <p:cNvPicPr>
            <a:picLocks noChangeAspect="1"/>
          </p:cNvPicPr>
          <p:nvPr/>
        </p:nvPicPr>
        <p:blipFill>
          <a:blip r:embed="rId3"/>
          <a:stretch>
            <a:fillRect/>
          </a:stretch>
        </p:blipFill>
        <p:spPr>
          <a:xfrm>
            <a:off x="0" y="4026091"/>
            <a:ext cx="12192000" cy="2674550"/>
          </a:xfrm>
          <a:prstGeom prst="rect">
            <a:avLst/>
          </a:prstGeom>
        </p:spPr>
      </p:pic>
    </p:spTree>
    <p:extLst>
      <p:ext uri="{BB962C8B-B14F-4D97-AF65-F5344CB8AC3E}">
        <p14:creationId xmlns:p14="http://schemas.microsoft.com/office/powerpoint/2010/main" val="15363144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675534A2-39FD-4FBB-B0A3-EE81B3C4935B}"/>
              </a:ext>
            </a:extLst>
          </p:cNvPr>
          <p:cNvPicPr>
            <a:picLocks noChangeAspect="1"/>
          </p:cNvPicPr>
          <p:nvPr/>
        </p:nvPicPr>
        <p:blipFill>
          <a:blip r:embed="rId2"/>
          <a:stretch>
            <a:fillRect/>
          </a:stretch>
        </p:blipFill>
        <p:spPr>
          <a:xfrm>
            <a:off x="0" y="995066"/>
            <a:ext cx="12192000" cy="4867868"/>
          </a:xfrm>
          <a:prstGeom prst="rect">
            <a:avLst/>
          </a:prstGeom>
        </p:spPr>
      </p:pic>
    </p:spTree>
    <p:extLst>
      <p:ext uri="{BB962C8B-B14F-4D97-AF65-F5344CB8AC3E}">
        <p14:creationId xmlns:p14="http://schemas.microsoft.com/office/powerpoint/2010/main" val="924017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A8937B4C-98D1-4E85-825B-87CB5254F0DA}"/>
              </a:ext>
            </a:extLst>
          </p:cNvPr>
          <p:cNvPicPr>
            <a:picLocks noChangeAspect="1"/>
          </p:cNvPicPr>
          <p:nvPr/>
        </p:nvPicPr>
        <p:blipFill>
          <a:blip r:embed="rId2"/>
          <a:stretch>
            <a:fillRect/>
          </a:stretch>
        </p:blipFill>
        <p:spPr>
          <a:xfrm>
            <a:off x="1081087" y="1047750"/>
            <a:ext cx="10029825" cy="5810250"/>
          </a:xfrm>
          <a:prstGeom prst="rect">
            <a:avLst/>
          </a:prstGeom>
        </p:spPr>
      </p:pic>
    </p:spTree>
    <p:extLst>
      <p:ext uri="{BB962C8B-B14F-4D97-AF65-F5344CB8AC3E}">
        <p14:creationId xmlns:p14="http://schemas.microsoft.com/office/powerpoint/2010/main" val="15229919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E28988C4-D9B9-4ED0-A72C-DBC5B7E3D155}"/>
              </a:ext>
            </a:extLst>
          </p:cNvPr>
          <p:cNvPicPr>
            <a:picLocks noChangeAspect="1"/>
          </p:cNvPicPr>
          <p:nvPr/>
        </p:nvPicPr>
        <p:blipFill>
          <a:blip r:embed="rId2"/>
          <a:stretch>
            <a:fillRect/>
          </a:stretch>
        </p:blipFill>
        <p:spPr>
          <a:xfrm>
            <a:off x="1652587" y="1085850"/>
            <a:ext cx="8886825" cy="5772150"/>
          </a:xfrm>
          <a:prstGeom prst="rect">
            <a:avLst/>
          </a:prstGeom>
        </p:spPr>
      </p:pic>
    </p:spTree>
    <p:extLst>
      <p:ext uri="{BB962C8B-B14F-4D97-AF65-F5344CB8AC3E}">
        <p14:creationId xmlns:p14="http://schemas.microsoft.com/office/powerpoint/2010/main" val="3472813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75A-2698-43C6-B585-A05CCA49A49F}"/>
              </a:ext>
            </a:extLst>
          </p:cNvPr>
          <p:cNvSpPr>
            <a:spLocks noGrp="1"/>
          </p:cNvSpPr>
          <p:nvPr>
            <p:ph type="title"/>
          </p:nvPr>
        </p:nvSpPr>
        <p:spPr>
          <a:xfrm>
            <a:off x="0" y="-249024"/>
            <a:ext cx="11353800" cy="1325563"/>
          </a:xfrm>
        </p:spPr>
        <p:txBody>
          <a:bodyPr>
            <a:normAutofit/>
          </a:bodyPr>
          <a:lstStyle/>
          <a:p>
            <a:r>
              <a:rPr lang="en-US" dirty="0"/>
              <a:t>Create Linux VM and perform some operations</a:t>
            </a:r>
          </a:p>
        </p:txBody>
      </p:sp>
      <p:sp>
        <p:nvSpPr>
          <p:cNvPr id="3" name="Content Placeholder 2">
            <a:extLst>
              <a:ext uri="{FF2B5EF4-FFF2-40B4-BE49-F238E27FC236}">
                <a16:creationId xmlns:a16="http://schemas.microsoft.com/office/drawing/2014/main" id="{3C6D89E0-CDA1-4177-B820-3CB186EFF5EF}"/>
              </a:ext>
            </a:extLst>
          </p:cNvPr>
          <p:cNvSpPr>
            <a:spLocks noGrp="1"/>
          </p:cNvSpPr>
          <p:nvPr>
            <p:ph idx="1"/>
          </p:nvPr>
        </p:nvSpPr>
        <p:spPr>
          <a:xfrm>
            <a:off x="0" y="764274"/>
            <a:ext cx="12192000" cy="6093725"/>
          </a:xfrm>
        </p:spPr>
        <p:txBody>
          <a:bodyPr/>
          <a:lstStyle/>
          <a:p>
            <a:r>
              <a:rPr lang="en-US" dirty="0"/>
              <a:t>I hope you have practiced Windows VM and installed IIS. </a:t>
            </a:r>
          </a:p>
          <a:p>
            <a:r>
              <a:rPr lang="en-US" dirty="0"/>
              <a:t>Now, as I told you to create Linux(Ubuntu) VM. So, we will create a Ubuntu VM and access it using SSH.</a:t>
            </a:r>
          </a:p>
          <a:p>
            <a:r>
              <a:rPr lang="en-US" b="1" dirty="0"/>
              <a:t>Step 1.</a:t>
            </a:r>
            <a:r>
              <a:rPr lang="en-US" dirty="0"/>
              <a:t> Create Ubuntu VM, I hope you know steps well.</a:t>
            </a:r>
          </a:p>
          <a:p>
            <a:endParaRPr lang="en-US" dirty="0"/>
          </a:p>
          <a:p>
            <a:endParaRPr lang="en-US" dirty="0"/>
          </a:p>
          <a:p>
            <a:endParaRPr lang="en-US" dirty="0"/>
          </a:p>
          <a:p>
            <a:endParaRPr lang="en-US" dirty="0"/>
          </a:p>
          <a:p>
            <a:r>
              <a:rPr lang="en-US" b="1" dirty="0"/>
              <a:t>Step 2. </a:t>
            </a:r>
            <a:r>
              <a:rPr lang="en-US" dirty="0"/>
              <a:t> </a:t>
            </a:r>
          </a:p>
          <a:p>
            <a:pPr marL="0" indent="0">
              <a:buNone/>
            </a:pPr>
            <a:endParaRPr lang="en-US" dirty="0"/>
          </a:p>
        </p:txBody>
      </p:sp>
      <p:pic>
        <p:nvPicPr>
          <p:cNvPr id="4" name="Picture 3">
            <a:extLst>
              <a:ext uri="{FF2B5EF4-FFF2-40B4-BE49-F238E27FC236}">
                <a16:creationId xmlns:a16="http://schemas.microsoft.com/office/drawing/2014/main" id="{E02CB295-C0B7-4F8B-8D2E-F3BBA9A496D8}"/>
              </a:ext>
            </a:extLst>
          </p:cNvPr>
          <p:cNvPicPr>
            <a:picLocks noChangeAspect="1"/>
          </p:cNvPicPr>
          <p:nvPr/>
        </p:nvPicPr>
        <p:blipFill>
          <a:blip r:embed="rId2"/>
          <a:stretch>
            <a:fillRect/>
          </a:stretch>
        </p:blipFill>
        <p:spPr>
          <a:xfrm>
            <a:off x="320722" y="2702315"/>
            <a:ext cx="11550555" cy="1885632"/>
          </a:xfrm>
          <a:prstGeom prst="rect">
            <a:avLst/>
          </a:prstGeom>
        </p:spPr>
      </p:pic>
    </p:spTree>
    <p:extLst>
      <p:ext uri="{BB962C8B-B14F-4D97-AF65-F5344CB8AC3E}">
        <p14:creationId xmlns:p14="http://schemas.microsoft.com/office/powerpoint/2010/main" val="1956416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7BCBAC24-D68E-4C86-871C-0626579FE65F}"/>
              </a:ext>
            </a:extLst>
          </p:cNvPr>
          <p:cNvPicPr>
            <a:picLocks noChangeAspect="1"/>
          </p:cNvPicPr>
          <p:nvPr/>
        </p:nvPicPr>
        <p:blipFill>
          <a:blip r:embed="rId2"/>
          <a:stretch>
            <a:fillRect/>
          </a:stretch>
        </p:blipFill>
        <p:spPr>
          <a:xfrm>
            <a:off x="0" y="973858"/>
            <a:ext cx="12192000" cy="5819315"/>
          </a:xfrm>
          <a:prstGeom prst="rect">
            <a:avLst/>
          </a:prstGeom>
        </p:spPr>
      </p:pic>
    </p:spTree>
    <p:extLst>
      <p:ext uri="{BB962C8B-B14F-4D97-AF65-F5344CB8AC3E}">
        <p14:creationId xmlns:p14="http://schemas.microsoft.com/office/powerpoint/2010/main" val="26723037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E04084CD-7719-4EB2-ADD4-DCAE5DF87D1D}"/>
              </a:ext>
            </a:extLst>
          </p:cNvPr>
          <p:cNvPicPr>
            <a:picLocks noChangeAspect="1"/>
          </p:cNvPicPr>
          <p:nvPr/>
        </p:nvPicPr>
        <p:blipFill>
          <a:blip r:embed="rId2"/>
          <a:stretch>
            <a:fillRect/>
          </a:stretch>
        </p:blipFill>
        <p:spPr>
          <a:xfrm>
            <a:off x="0" y="1203363"/>
            <a:ext cx="12192000" cy="3863346"/>
          </a:xfrm>
          <a:prstGeom prst="rect">
            <a:avLst/>
          </a:prstGeom>
        </p:spPr>
      </p:pic>
    </p:spTree>
    <p:extLst>
      <p:ext uri="{BB962C8B-B14F-4D97-AF65-F5344CB8AC3E}">
        <p14:creationId xmlns:p14="http://schemas.microsoft.com/office/powerpoint/2010/main" val="8250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1A086E32-5E40-475C-8C31-75A1D02231E5}"/>
              </a:ext>
            </a:extLst>
          </p:cNvPr>
          <p:cNvPicPr>
            <a:picLocks noChangeAspect="1"/>
          </p:cNvPicPr>
          <p:nvPr/>
        </p:nvPicPr>
        <p:blipFill>
          <a:blip r:embed="rId2"/>
          <a:stretch>
            <a:fillRect/>
          </a:stretch>
        </p:blipFill>
        <p:spPr>
          <a:xfrm>
            <a:off x="1479644" y="1001334"/>
            <a:ext cx="8686800" cy="5856666"/>
          </a:xfrm>
          <a:prstGeom prst="rect">
            <a:avLst/>
          </a:prstGeom>
        </p:spPr>
      </p:pic>
    </p:spTree>
    <p:extLst>
      <p:ext uri="{BB962C8B-B14F-4D97-AF65-F5344CB8AC3E}">
        <p14:creationId xmlns:p14="http://schemas.microsoft.com/office/powerpoint/2010/main" val="22497158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3A4E045A-994D-434A-AF1E-D5FD89A6EEBF}"/>
              </a:ext>
            </a:extLst>
          </p:cNvPr>
          <p:cNvPicPr>
            <a:picLocks noChangeAspect="1"/>
          </p:cNvPicPr>
          <p:nvPr/>
        </p:nvPicPr>
        <p:blipFill>
          <a:blip r:embed="rId2"/>
          <a:stretch>
            <a:fillRect/>
          </a:stretch>
        </p:blipFill>
        <p:spPr>
          <a:xfrm>
            <a:off x="1023937" y="962025"/>
            <a:ext cx="10144125" cy="5895975"/>
          </a:xfrm>
          <a:prstGeom prst="rect">
            <a:avLst/>
          </a:prstGeom>
        </p:spPr>
      </p:pic>
    </p:spTree>
    <p:extLst>
      <p:ext uri="{BB962C8B-B14F-4D97-AF65-F5344CB8AC3E}">
        <p14:creationId xmlns:p14="http://schemas.microsoft.com/office/powerpoint/2010/main" val="33795575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5" name="Picture 4">
            <a:extLst>
              <a:ext uri="{FF2B5EF4-FFF2-40B4-BE49-F238E27FC236}">
                <a16:creationId xmlns:a16="http://schemas.microsoft.com/office/drawing/2014/main" id="{A5890AE9-BFC5-477D-A4EA-326839CBA522}"/>
              </a:ext>
            </a:extLst>
          </p:cNvPr>
          <p:cNvPicPr>
            <a:picLocks noChangeAspect="1"/>
          </p:cNvPicPr>
          <p:nvPr/>
        </p:nvPicPr>
        <p:blipFill>
          <a:blip r:embed="rId2"/>
          <a:stretch>
            <a:fillRect/>
          </a:stretch>
        </p:blipFill>
        <p:spPr>
          <a:xfrm>
            <a:off x="1228725" y="929896"/>
            <a:ext cx="9734550" cy="5876925"/>
          </a:xfrm>
          <a:prstGeom prst="rect">
            <a:avLst/>
          </a:prstGeom>
        </p:spPr>
      </p:pic>
    </p:spTree>
    <p:extLst>
      <p:ext uri="{BB962C8B-B14F-4D97-AF65-F5344CB8AC3E}">
        <p14:creationId xmlns:p14="http://schemas.microsoft.com/office/powerpoint/2010/main" val="1669035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4" name="Picture 3">
            <a:extLst>
              <a:ext uri="{FF2B5EF4-FFF2-40B4-BE49-F238E27FC236}">
                <a16:creationId xmlns:a16="http://schemas.microsoft.com/office/drawing/2014/main" id="{E0A215EA-1F2F-4C05-8F48-12264E47EBFF}"/>
              </a:ext>
            </a:extLst>
          </p:cNvPr>
          <p:cNvPicPr>
            <a:picLocks noChangeAspect="1"/>
          </p:cNvPicPr>
          <p:nvPr/>
        </p:nvPicPr>
        <p:blipFill>
          <a:blip r:embed="rId2"/>
          <a:stretch>
            <a:fillRect/>
          </a:stretch>
        </p:blipFill>
        <p:spPr>
          <a:xfrm>
            <a:off x="1019175" y="981075"/>
            <a:ext cx="10153650" cy="5876925"/>
          </a:xfrm>
          <a:prstGeom prst="rect">
            <a:avLst/>
          </a:prstGeom>
        </p:spPr>
      </p:pic>
    </p:spTree>
    <p:extLst>
      <p:ext uri="{BB962C8B-B14F-4D97-AF65-F5344CB8AC3E}">
        <p14:creationId xmlns:p14="http://schemas.microsoft.com/office/powerpoint/2010/main" val="430664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D17F5-FCA0-4719-80EB-01ADCB6F941A}"/>
              </a:ext>
            </a:extLst>
          </p:cNvPr>
          <p:cNvSpPr>
            <a:spLocks noGrp="1"/>
          </p:cNvSpPr>
          <p:nvPr>
            <p:ph type="title"/>
          </p:nvPr>
        </p:nvSpPr>
        <p:spPr>
          <a:xfrm>
            <a:off x="0" y="0"/>
            <a:ext cx="10515600" cy="681037"/>
          </a:xfrm>
        </p:spPr>
        <p:txBody>
          <a:bodyPr>
            <a:normAutofit fontScale="90000"/>
          </a:bodyPr>
          <a:lstStyle/>
          <a:p>
            <a:r>
              <a:rPr lang="en-US" b="1" dirty="0"/>
              <a:t>Scaling</a:t>
            </a:r>
          </a:p>
        </p:txBody>
      </p:sp>
      <p:sp>
        <p:nvSpPr>
          <p:cNvPr id="3" name="Content Placeholder 2">
            <a:extLst>
              <a:ext uri="{FF2B5EF4-FFF2-40B4-BE49-F238E27FC236}">
                <a16:creationId xmlns:a16="http://schemas.microsoft.com/office/drawing/2014/main" id="{D4AC7C95-7700-45B4-A1B3-43C398366179}"/>
              </a:ext>
            </a:extLst>
          </p:cNvPr>
          <p:cNvSpPr>
            <a:spLocks noGrp="1"/>
          </p:cNvSpPr>
          <p:nvPr>
            <p:ph idx="1"/>
          </p:nvPr>
        </p:nvSpPr>
        <p:spPr>
          <a:xfrm>
            <a:off x="0" y="522326"/>
            <a:ext cx="12192000" cy="6176963"/>
          </a:xfrm>
        </p:spPr>
        <p:txBody>
          <a:bodyPr>
            <a:normAutofit/>
          </a:bodyPr>
          <a:lstStyle/>
          <a:p>
            <a:r>
              <a:rPr lang="en-US" dirty="0"/>
              <a:t>Configuring Scale Set:</a:t>
            </a:r>
          </a:p>
          <a:p>
            <a:r>
              <a:rPr lang="en-US" dirty="0"/>
              <a:t> For rest use default values then click on next and create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In this way we can do horizontal scaling. </a:t>
            </a:r>
          </a:p>
          <a:p>
            <a:pPr marL="457200" lvl="1" indent="0">
              <a:buNone/>
            </a:pPr>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pic>
        <p:nvPicPr>
          <p:cNvPr id="6" name="Picture 5">
            <a:extLst>
              <a:ext uri="{FF2B5EF4-FFF2-40B4-BE49-F238E27FC236}">
                <a16:creationId xmlns:a16="http://schemas.microsoft.com/office/drawing/2014/main" id="{9A8A136B-094F-4B98-AAAB-392FB77002C8}"/>
              </a:ext>
            </a:extLst>
          </p:cNvPr>
          <p:cNvPicPr>
            <a:picLocks noChangeAspect="1"/>
          </p:cNvPicPr>
          <p:nvPr/>
        </p:nvPicPr>
        <p:blipFill>
          <a:blip r:embed="rId2"/>
          <a:stretch>
            <a:fillRect/>
          </a:stretch>
        </p:blipFill>
        <p:spPr>
          <a:xfrm>
            <a:off x="0" y="1516845"/>
            <a:ext cx="12192000" cy="4346635"/>
          </a:xfrm>
          <a:prstGeom prst="rect">
            <a:avLst/>
          </a:prstGeom>
        </p:spPr>
      </p:pic>
    </p:spTree>
    <p:extLst>
      <p:ext uri="{BB962C8B-B14F-4D97-AF65-F5344CB8AC3E}">
        <p14:creationId xmlns:p14="http://schemas.microsoft.com/office/powerpoint/2010/main" val="21654996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3914-428D-47AB-941D-D2162626B879}"/>
              </a:ext>
            </a:extLst>
          </p:cNvPr>
          <p:cNvSpPr>
            <a:spLocks noGrp="1"/>
          </p:cNvSpPr>
          <p:nvPr>
            <p:ph type="title"/>
          </p:nvPr>
        </p:nvSpPr>
        <p:spPr>
          <a:xfrm>
            <a:off x="0" y="-385502"/>
            <a:ext cx="10515600" cy="1325563"/>
          </a:xfrm>
        </p:spPr>
        <p:txBody>
          <a:bodyPr/>
          <a:lstStyle/>
          <a:p>
            <a:r>
              <a:rPr lang="en-US" b="1" dirty="0"/>
              <a:t>Azure Storage Service</a:t>
            </a:r>
          </a:p>
        </p:txBody>
      </p:sp>
      <p:sp>
        <p:nvSpPr>
          <p:cNvPr id="3" name="Content Placeholder 2">
            <a:extLst>
              <a:ext uri="{FF2B5EF4-FFF2-40B4-BE49-F238E27FC236}">
                <a16:creationId xmlns:a16="http://schemas.microsoft.com/office/drawing/2014/main" id="{7CE35AC0-D3C0-40DC-9CCA-51898B296EFD}"/>
              </a:ext>
            </a:extLst>
          </p:cNvPr>
          <p:cNvSpPr>
            <a:spLocks noGrp="1"/>
          </p:cNvSpPr>
          <p:nvPr>
            <p:ph idx="1"/>
          </p:nvPr>
        </p:nvSpPr>
        <p:spPr>
          <a:xfrm>
            <a:off x="0" y="655092"/>
            <a:ext cx="12192000" cy="6202907"/>
          </a:xfrm>
        </p:spPr>
        <p:txBody>
          <a:bodyPr/>
          <a:lstStyle/>
          <a:p>
            <a:r>
              <a:rPr lang="en-US" dirty="0"/>
              <a:t>We use some storage services like google drive which we use for storage purpose, similarly azure also provides us a storage service for storage purpose.</a:t>
            </a:r>
          </a:p>
          <a:p>
            <a:r>
              <a:rPr lang="en-US" dirty="0"/>
              <a:t>Azure storage service helps us to store multiple type of data like SQL data, NoSQL data, Videos, files.</a:t>
            </a:r>
          </a:p>
          <a:p>
            <a:r>
              <a:rPr lang="en-US" dirty="0"/>
              <a:t>This service is accessible at anywhere at anytime using http, https, REST API.</a:t>
            </a:r>
          </a:p>
          <a:p>
            <a:endParaRPr lang="en-US" dirty="0"/>
          </a:p>
          <a:p>
            <a:r>
              <a:rPr lang="en-US" b="1" dirty="0"/>
              <a:t>Benefits of Azure Storage:</a:t>
            </a:r>
          </a:p>
          <a:p>
            <a:pPr lvl="1"/>
            <a:r>
              <a:rPr lang="en-US" b="1" dirty="0"/>
              <a:t>Durability and High Availability:</a:t>
            </a:r>
          </a:p>
          <a:p>
            <a:pPr lvl="1"/>
            <a:r>
              <a:rPr lang="en-US" b="1" dirty="0"/>
              <a:t>Secure – Automatically encrypted.</a:t>
            </a:r>
          </a:p>
          <a:p>
            <a:pPr lvl="1"/>
            <a:r>
              <a:rPr lang="en-US" b="1" dirty="0"/>
              <a:t>Scalable</a:t>
            </a:r>
          </a:p>
          <a:p>
            <a:pPr lvl="1"/>
            <a:r>
              <a:rPr lang="en-US" b="1" dirty="0"/>
              <a:t>Managed – It is manage by cloud providers.</a:t>
            </a:r>
          </a:p>
          <a:p>
            <a:pPr lvl="1"/>
            <a:r>
              <a:rPr lang="en-US" b="1" dirty="0"/>
              <a:t>Accessible</a:t>
            </a:r>
          </a:p>
        </p:txBody>
      </p:sp>
    </p:spTree>
    <p:extLst>
      <p:ext uri="{BB962C8B-B14F-4D97-AF65-F5344CB8AC3E}">
        <p14:creationId xmlns:p14="http://schemas.microsoft.com/office/powerpoint/2010/main" val="5272569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93914-428D-47AB-941D-D2162626B879}"/>
              </a:ext>
            </a:extLst>
          </p:cNvPr>
          <p:cNvSpPr>
            <a:spLocks noGrp="1"/>
          </p:cNvSpPr>
          <p:nvPr>
            <p:ph type="title"/>
          </p:nvPr>
        </p:nvSpPr>
        <p:spPr>
          <a:xfrm>
            <a:off x="0" y="-385502"/>
            <a:ext cx="10515600" cy="1325563"/>
          </a:xfrm>
        </p:spPr>
        <p:txBody>
          <a:bodyPr/>
          <a:lstStyle/>
          <a:p>
            <a:r>
              <a:rPr lang="en-US" b="1" dirty="0"/>
              <a:t>Azure Storage Service</a:t>
            </a:r>
          </a:p>
        </p:txBody>
      </p:sp>
      <p:sp>
        <p:nvSpPr>
          <p:cNvPr id="3" name="Content Placeholder 2">
            <a:extLst>
              <a:ext uri="{FF2B5EF4-FFF2-40B4-BE49-F238E27FC236}">
                <a16:creationId xmlns:a16="http://schemas.microsoft.com/office/drawing/2014/main" id="{7CE35AC0-D3C0-40DC-9CCA-51898B296EFD}"/>
              </a:ext>
            </a:extLst>
          </p:cNvPr>
          <p:cNvSpPr>
            <a:spLocks noGrp="1"/>
          </p:cNvSpPr>
          <p:nvPr>
            <p:ph idx="1"/>
          </p:nvPr>
        </p:nvSpPr>
        <p:spPr>
          <a:xfrm>
            <a:off x="0" y="655092"/>
            <a:ext cx="12192000" cy="6202907"/>
          </a:xfrm>
        </p:spPr>
        <p:txBody>
          <a:bodyPr/>
          <a:lstStyle/>
          <a:p>
            <a:r>
              <a:rPr lang="en-US" dirty="0"/>
              <a:t>Types of Storage account</a:t>
            </a:r>
          </a:p>
          <a:p>
            <a:pPr lvl="1"/>
            <a:r>
              <a:rPr lang="en-US" dirty="0"/>
              <a:t>Storage Account V1 (Deprecated)</a:t>
            </a:r>
          </a:p>
          <a:p>
            <a:pPr lvl="1"/>
            <a:r>
              <a:rPr lang="en-US" dirty="0"/>
              <a:t>Storage Account V2 (Supports all type of Azure storage)</a:t>
            </a:r>
          </a:p>
          <a:p>
            <a:pPr lvl="1"/>
            <a:r>
              <a:rPr lang="en-US" dirty="0"/>
              <a:t>Premium Storage (Blob, File Share)</a:t>
            </a:r>
          </a:p>
          <a:p>
            <a:pPr marL="228600" lvl="1">
              <a:spcBef>
                <a:spcPts val="1000"/>
              </a:spcBef>
            </a:pPr>
            <a:r>
              <a:rPr lang="en-US" sz="2800" dirty="0"/>
              <a:t>Storage Type in Azure Storage</a:t>
            </a:r>
          </a:p>
          <a:p>
            <a:pPr lvl="1"/>
            <a:r>
              <a:rPr lang="en-US" dirty="0"/>
              <a:t>Blob</a:t>
            </a:r>
          </a:p>
          <a:p>
            <a:pPr lvl="1"/>
            <a:r>
              <a:rPr lang="en-US" dirty="0"/>
              <a:t>Table</a:t>
            </a:r>
          </a:p>
          <a:p>
            <a:pPr lvl="1"/>
            <a:r>
              <a:rPr lang="en-US" dirty="0"/>
              <a:t>Queue</a:t>
            </a:r>
          </a:p>
          <a:p>
            <a:pPr lvl="1"/>
            <a:r>
              <a:rPr lang="en-US" dirty="0"/>
              <a:t>File share</a:t>
            </a:r>
          </a:p>
          <a:p>
            <a:pPr lvl="1"/>
            <a:endParaRPr lang="en-US" dirty="0"/>
          </a:p>
        </p:txBody>
      </p:sp>
      <p:cxnSp>
        <p:nvCxnSpPr>
          <p:cNvPr id="5" name="Straight Arrow Connector 4">
            <a:extLst>
              <a:ext uri="{FF2B5EF4-FFF2-40B4-BE49-F238E27FC236}">
                <a16:creationId xmlns:a16="http://schemas.microsoft.com/office/drawing/2014/main" id="{517412A9-EE21-4A85-9C89-CD898A178DB0}"/>
              </a:ext>
            </a:extLst>
          </p:cNvPr>
          <p:cNvCxnSpPr/>
          <p:nvPr/>
        </p:nvCxnSpPr>
        <p:spPr>
          <a:xfrm flipH="1">
            <a:off x="2415654" y="1980655"/>
            <a:ext cx="4462818" cy="1600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545069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F8140-2171-4FED-9A5B-5FC1905C5A02}"/>
              </a:ext>
            </a:extLst>
          </p:cNvPr>
          <p:cNvSpPr>
            <a:spLocks noGrp="1"/>
          </p:cNvSpPr>
          <p:nvPr>
            <p:ph type="title"/>
          </p:nvPr>
        </p:nvSpPr>
        <p:spPr>
          <a:xfrm>
            <a:off x="0" y="-167137"/>
            <a:ext cx="10515600" cy="1325563"/>
          </a:xfrm>
        </p:spPr>
        <p:txBody>
          <a:bodyPr/>
          <a:lstStyle/>
          <a:p>
            <a:r>
              <a:rPr lang="en-US" dirty="0"/>
              <a:t>Blob</a:t>
            </a:r>
          </a:p>
        </p:txBody>
      </p:sp>
      <p:sp>
        <p:nvSpPr>
          <p:cNvPr id="3" name="Content Placeholder 2">
            <a:extLst>
              <a:ext uri="{FF2B5EF4-FFF2-40B4-BE49-F238E27FC236}">
                <a16:creationId xmlns:a16="http://schemas.microsoft.com/office/drawing/2014/main" id="{FAB90103-AA7D-4D23-9859-1EDA391B2A4E}"/>
              </a:ext>
            </a:extLst>
          </p:cNvPr>
          <p:cNvSpPr>
            <a:spLocks noGrp="1"/>
          </p:cNvSpPr>
          <p:nvPr>
            <p:ph idx="1"/>
          </p:nvPr>
        </p:nvSpPr>
        <p:spPr>
          <a:xfrm>
            <a:off x="0" y="829338"/>
            <a:ext cx="12192000" cy="6028662"/>
          </a:xfrm>
        </p:spPr>
        <p:txBody>
          <a:bodyPr/>
          <a:lstStyle/>
          <a:p>
            <a:r>
              <a:rPr lang="en-US" dirty="0"/>
              <a:t>Blob stands for Binary large object.</a:t>
            </a:r>
          </a:p>
          <a:p>
            <a:pPr lvl="1"/>
            <a:r>
              <a:rPr lang="en-US" dirty="0"/>
              <a:t>This service will allow us to store unstructured data like audio-video files, raw text, files of any format etc.</a:t>
            </a:r>
          </a:p>
          <a:p>
            <a:pPr lvl="1"/>
            <a:r>
              <a:rPr lang="en-US" dirty="0"/>
              <a:t>It is widely used service</a:t>
            </a:r>
          </a:p>
          <a:p>
            <a:pPr lvl="1"/>
            <a:r>
              <a:rPr lang="en-US" dirty="0"/>
              <a:t>It is also called as Object storage.</a:t>
            </a:r>
          </a:p>
          <a:p>
            <a:pPr marL="457200" lvl="1" indent="0">
              <a:buNone/>
            </a:pPr>
            <a:r>
              <a:rPr lang="en-US" b="1" dirty="0">
                <a:solidFill>
                  <a:schemeClr val="accent2">
                    <a:lumMod val="75000"/>
                  </a:schemeClr>
                </a:solidFill>
              </a:rPr>
              <a:t>Example: Where to use Blob service?</a:t>
            </a:r>
          </a:p>
          <a:p>
            <a:pPr marL="457200" lvl="1" indent="0">
              <a:buNone/>
            </a:pPr>
            <a:r>
              <a:rPr lang="en-US" b="1" dirty="0"/>
              <a:t>Ans:</a:t>
            </a:r>
            <a:r>
              <a:rPr lang="en-US" dirty="0"/>
              <a:t> There are so many web-sites on which user will have to upload some files like job-portals. Similarly, for  OTT kind of web applications need to upload videos, audios, also upload photos. So, here are data which won’t be saved in RDBMS but we will have to store it in proper manure. But Blob service is going to play important role here.</a:t>
            </a:r>
          </a:p>
          <a:p>
            <a:pPr marL="457200" lvl="1" indent="0">
              <a:buNone/>
            </a:pPr>
            <a:endParaRPr lang="en-US" dirty="0"/>
          </a:p>
          <a:p>
            <a:pPr marL="457200" lvl="1" indent="0">
              <a:buNone/>
            </a:pPr>
            <a:r>
              <a:rPr lang="en-US" dirty="0"/>
              <a:t>We will see it with some demos.</a:t>
            </a:r>
          </a:p>
        </p:txBody>
      </p:sp>
    </p:spTree>
    <p:extLst>
      <p:ext uri="{BB962C8B-B14F-4D97-AF65-F5344CB8AC3E}">
        <p14:creationId xmlns:p14="http://schemas.microsoft.com/office/powerpoint/2010/main" val="1677499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75A-2698-43C6-B585-A05CCA49A49F}"/>
              </a:ext>
            </a:extLst>
          </p:cNvPr>
          <p:cNvSpPr>
            <a:spLocks noGrp="1"/>
          </p:cNvSpPr>
          <p:nvPr>
            <p:ph type="title"/>
          </p:nvPr>
        </p:nvSpPr>
        <p:spPr>
          <a:xfrm>
            <a:off x="0" y="-249024"/>
            <a:ext cx="11353800" cy="1325563"/>
          </a:xfrm>
        </p:spPr>
        <p:txBody>
          <a:bodyPr>
            <a:normAutofit/>
          </a:bodyPr>
          <a:lstStyle/>
          <a:p>
            <a:r>
              <a:rPr lang="en-US" dirty="0"/>
              <a:t>Create Linux VM and perform some operations</a:t>
            </a:r>
          </a:p>
        </p:txBody>
      </p:sp>
      <p:pic>
        <p:nvPicPr>
          <p:cNvPr id="5" name="Content Placeholder 4">
            <a:extLst>
              <a:ext uri="{FF2B5EF4-FFF2-40B4-BE49-F238E27FC236}">
                <a16:creationId xmlns:a16="http://schemas.microsoft.com/office/drawing/2014/main" id="{0A0B36BD-1B6A-48E0-80C2-47BC0417E043}"/>
              </a:ext>
            </a:extLst>
          </p:cNvPr>
          <p:cNvPicPr>
            <a:picLocks noGrp="1" noChangeAspect="1"/>
          </p:cNvPicPr>
          <p:nvPr>
            <p:ph idx="1"/>
          </p:nvPr>
        </p:nvPicPr>
        <p:blipFill>
          <a:blip r:embed="rId2"/>
          <a:stretch>
            <a:fillRect/>
          </a:stretch>
        </p:blipFill>
        <p:spPr>
          <a:xfrm>
            <a:off x="68236" y="791173"/>
            <a:ext cx="12041875" cy="5738986"/>
          </a:xfrm>
          <a:prstGeom prst="rect">
            <a:avLst/>
          </a:prstGeom>
        </p:spPr>
      </p:pic>
    </p:spTree>
    <p:extLst>
      <p:ext uri="{BB962C8B-B14F-4D97-AF65-F5344CB8AC3E}">
        <p14:creationId xmlns:p14="http://schemas.microsoft.com/office/powerpoint/2010/main" val="1189889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F8140-2171-4FED-9A5B-5FC1905C5A02}"/>
              </a:ext>
            </a:extLst>
          </p:cNvPr>
          <p:cNvSpPr>
            <a:spLocks noGrp="1"/>
          </p:cNvSpPr>
          <p:nvPr>
            <p:ph type="title"/>
          </p:nvPr>
        </p:nvSpPr>
        <p:spPr>
          <a:xfrm>
            <a:off x="0" y="-167137"/>
            <a:ext cx="10515600" cy="1325563"/>
          </a:xfrm>
        </p:spPr>
        <p:txBody>
          <a:bodyPr/>
          <a:lstStyle/>
          <a:p>
            <a:r>
              <a:rPr lang="en-US" dirty="0"/>
              <a:t>Table</a:t>
            </a:r>
          </a:p>
        </p:txBody>
      </p:sp>
      <p:sp>
        <p:nvSpPr>
          <p:cNvPr id="3" name="Content Placeholder 2">
            <a:extLst>
              <a:ext uri="{FF2B5EF4-FFF2-40B4-BE49-F238E27FC236}">
                <a16:creationId xmlns:a16="http://schemas.microsoft.com/office/drawing/2014/main" id="{FAB90103-AA7D-4D23-9859-1EDA391B2A4E}"/>
              </a:ext>
            </a:extLst>
          </p:cNvPr>
          <p:cNvSpPr>
            <a:spLocks noGrp="1"/>
          </p:cNvSpPr>
          <p:nvPr>
            <p:ph idx="1"/>
          </p:nvPr>
        </p:nvSpPr>
        <p:spPr>
          <a:xfrm>
            <a:off x="0" y="829338"/>
            <a:ext cx="12192000" cy="6028662"/>
          </a:xfrm>
        </p:spPr>
        <p:txBody>
          <a:bodyPr/>
          <a:lstStyle/>
          <a:p>
            <a:r>
              <a:rPr lang="en-US" dirty="0"/>
              <a:t>This service allows us to store data in tabular format with NOSQL implementation. But here we can’t say it’s like SQL database table because it’s not having schemas means if we are trying to add more number of rows in RDBMS table than fields it will gives us an error.</a:t>
            </a:r>
          </a:p>
          <a:p>
            <a:r>
              <a:rPr lang="en-US" dirty="0"/>
              <a:t>It allows us huge amount of data and we can also perform read and write operations very quickly.</a:t>
            </a:r>
          </a:p>
        </p:txBody>
      </p:sp>
    </p:spTree>
    <p:extLst>
      <p:ext uri="{BB962C8B-B14F-4D97-AF65-F5344CB8AC3E}">
        <p14:creationId xmlns:p14="http://schemas.microsoft.com/office/powerpoint/2010/main" val="30939987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F8140-2171-4FED-9A5B-5FC1905C5A02}"/>
              </a:ext>
            </a:extLst>
          </p:cNvPr>
          <p:cNvSpPr>
            <a:spLocks noGrp="1"/>
          </p:cNvSpPr>
          <p:nvPr>
            <p:ph type="title"/>
          </p:nvPr>
        </p:nvSpPr>
        <p:spPr>
          <a:xfrm>
            <a:off x="0" y="-167137"/>
            <a:ext cx="10515600" cy="1325563"/>
          </a:xfrm>
        </p:spPr>
        <p:txBody>
          <a:bodyPr/>
          <a:lstStyle/>
          <a:p>
            <a:r>
              <a:rPr lang="en-US" dirty="0"/>
              <a:t>Queue</a:t>
            </a:r>
          </a:p>
        </p:txBody>
      </p:sp>
      <p:sp>
        <p:nvSpPr>
          <p:cNvPr id="3" name="Content Placeholder 2">
            <a:extLst>
              <a:ext uri="{FF2B5EF4-FFF2-40B4-BE49-F238E27FC236}">
                <a16:creationId xmlns:a16="http://schemas.microsoft.com/office/drawing/2014/main" id="{FAB90103-AA7D-4D23-9859-1EDA391B2A4E}"/>
              </a:ext>
            </a:extLst>
          </p:cNvPr>
          <p:cNvSpPr>
            <a:spLocks noGrp="1"/>
          </p:cNvSpPr>
          <p:nvPr>
            <p:ph idx="1"/>
          </p:nvPr>
        </p:nvSpPr>
        <p:spPr>
          <a:xfrm>
            <a:off x="0" y="829338"/>
            <a:ext cx="12192000" cy="1804680"/>
          </a:xfrm>
        </p:spPr>
        <p:txBody>
          <a:bodyPr/>
          <a:lstStyle/>
          <a:p>
            <a:r>
              <a:rPr lang="en-US" dirty="0"/>
              <a:t>It acts as message broker for exchanging messages across different applications.</a:t>
            </a:r>
          </a:p>
          <a:p>
            <a:r>
              <a:rPr lang="en-US" dirty="0"/>
              <a:t>It is widely use in microservices.</a:t>
            </a:r>
          </a:p>
          <a:p>
            <a:r>
              <a:rPr lang="en-US" dirty="0"/>
              <a:t>This will be handle programmatically.</a:t>
            </a:r>
          </a:p>
        </p:txBody>
      </p:sp>
      <p:sp>
        <p:nvSpPr>
          <p:cNvPr id="4" name="Content Placeholder 2">
            <a:extLst>
              <a:ext uri="{FF2B5EF4-FFF2-40B4-BE49-F238E27FC236}">
                <a16:creationId xmlns:a16="http://schemas.microsoft.com/office/drawing/2014/main" id="{92D80F4C-2FCC-4F81-BA76-7EDFC2A2A2A0}"/>
              </a:ext>
            </a:extLst>
          </p:cNvPr>
          <p:cNvSpPr txBox="1">
            <a:spLocks/>
          </p:cNvSpPr>
          <p:nvPr/>
        </p:nvSpPr>
        <p:spPr>
          <a:xfrm>
            <a:off x="0" y="4256079"/>
            <a:ext cx="12192000" cy="902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This service allows us to file share in cloud without managing any infrastructure.</a:t>
            </a:r>
          </a:p>
          <a:p>
            <a:endParaRPr lang="en-US" dirty="0"/>
          </a:p>
        </p:txBody>
      </p:sp>
      <p:sp>
        <p:nvSpPr>
          <p:cNvPr id="5" name="Title 1">
            <a:extLst>
              <a:ext uri="{FF2B5EF4-FFF2-40B4-BE49-F238E27FC236}">
                <a16:creationId xmlns:a16="http://schemas.microsoft.com/office/drawing/2014/main" id="{3C75304C-1338-4CA4-8E66-54D2CBFD506D}"/>
              </a:ext>
            </a:extLst>
          </p:cNvPr>
          <p:cNvSpPr txBox="1">
            <a:spLocks/>
          </p:cNvSpPr>
          <p:nvPr/>
        </p:nvSpPr>
        <p:spPr>
          <a:xfrm>
            <a:off x="152400" y="323343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File Share</a:t>
            </a:r>
          </a:p>
        </p:txBody>
      </p:sp>
      <p:sp>
        <p:nvSpPr>
          <p:cNvPr id="6" name="Content Placeholder 2">
            <a:extLst>
              <a:ext uri="{FF2B5EF4-FFF2-40B4-BE49-F238E27FC236}">
                <a16:creationId xmlns:a16="http://schemas.microsoft.com/office/drawing/2014/main" id="{64A6494A-15CB-4444-8C15-B9598CD2C668}"/>
              </a:ext>
            </a:extLst>
          </p:cNvPr>
          <p:cNvSpPr txBox="1">
            <a:spLocks/>
          </p:cNvSpPr>
          <p:nvPr/>
        </p:nvSpPr>
        <p:spPr>
          <a:xfrm>
            <a:off x="2272" y="6018917"/>
            <a:ext cx="12192000" cy="9023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These services will be paid only for data which you are putting there on respective storage services.</a:t>
            </a:r>
          </a:p>
        </p:txBody>
      </p:sp>
    </p:spTree>
    <p:extLst>
      <p:ext uri="{BB962C8B-B14F-4D97-AF65-F5344CB8AC3E}">
        <p14:creationId xmlns:p14="http://schemas.microsoft.com/office/powerpoint/2010/main" val="7787475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54D2F-211F-4509-84F3-2DBB14A5E7E7}"/>
              </a:ext>
            </a:extLst>
          </p:cNvPr>
          <p:cNvSpPr>
            <a:spLocks noGrp="1"/>
          </p:cNvSpPr>
          <p:nvPr>
            <p:ph type="title"/>
          </p:nvPr>
        </p:nvSpPr>
        <p:spPr/>
        <p:txBody>
          <a:bodyPr/>
          <a:lstStyle/>
          <a:p>
            <a:r>
              <a:rPr lang="en-US" b="1" dirty="0">
                <a:solidFill>
                  <a:schemeClr val="accent2">
                    <a:lumMod val="75000"/>
                  </a:schemeClr>
                </a:solidFill>
              </a:rPr>
              <a:t>Practical</a:t>
            </a:r>
          </a:p>
        </p:txBody>
      </p:sp>
      <p:sp>
        <p:nvSpPr>
          <p:cNvPr id="3" name="Content Placeholder 2">
            <a:extLst>
              <a:ext uri="{FF2B5EF4-FFF2-40B4-BE49-F238E27FC236}">
                <a16:creationId xmlns:a16="http://schemas.microsoft.com/office/drawing/2014/main" id="{A3D8C224-F015-4E44-B005-5C11E51342E2}"/>
              </a:ext>
            </a:extLst>
          </p:cNvPr>
          <p:cNvSpPr>
            <a:spLocks noGrp="1"/>
          </p:cNvSpPr>
          <p:nvPr>
            <p:ph idx="1"/>
          </p:nvPr>
        </p:nvSpPr>
        <p:spPr/>
        <p:txBody>
          <a:bodyPr/>
          <a:lstStyle/>
          <a:p>
            <a:r>
              <a:rPr lang="en-US" dirty="0"/>
              <a:t>We will create storage account</a:t>
            </a:r>
          </a:p>
          <a:p>
            <a:r>
              <a:rPr lang="en-US" dirty="0"/>
              <a:t>Then use Blob service</a:t>
            </a:r>
          </a:p>
          <a:p>
            <a:r>
              <a:rPr lang="en-US" dirty="0"/>
              <a:t>Then upload files in it</a:t>
            </a:r>
          </a:p>
          <a:p>
            <a:r>
              <a:rPr lang="en-US" dirty="0"/>
              <a:t>Then access those files.</a:t>
            </a:r>
          </a:p>
        </p:txBody>
      </p:sp>
    </p:spTree>
    <p:extLst>
      <p:ext uri="{BB962C8B-B14F-4D97-AF65-F5344CB8AC3E}">
        <p14:creationId xmlns:p14="http://schemas.microsoft.com/office/powerpoint/2010/main" val="602065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p:txBody>
          <a:bodyPr/>
          <a:lstStyle/>
          <a:p>
            <a:r>
              <a:rPr lang="en-US" b="1" dirty="0"/>
              <a:t>Step by Step Implementation</a:t>
            </a:r>
          </a:p>
        </p:txBody>
      </p:sp>
      <p:sp>
        <p:nvSpPr>
          <p:cNvPr id="3" name="Content Placeholder 2">
            <a:extLst>
              <a:ext uri="{FF2B5EF4-FFF2-40B4-BE49-F238E27FC236}">
                <a16:creationId xmlns:a16="http://schemas.microsoft.com/office/drawing/2014/main" id="{C30D3CAE-5D2D-4609-A3FE-2F16DEA9155A}"/>
              </a:ext>
            </a:extLst>
          </p:cNvPr>
          <p:cNvSpPr>
            <a:spLocks noGrp="1"/>
          </p:cNvSpPr>
          <p:nvPr>
            <p:ph idx="1"/>
          </p:nvPr>
        </p:nvSpPr>
        <p:spPr>
          <a:xfrm>
            <a:off x="838200" y="1392072"/>
            <a:ext cx="10515600" cy="5465927"/>
          </a:xfrm>
        </p:spPr>
        <p:txBody>
          <a:bodyPr>
            <a:normAutofit/>
          </a:bodyPr>
          <a:lstStyle/>
          <a:p>
            <a:r>
              <a:rPr lang="en-US" dirty="0"/>
              <a:t>Open portal.azure.com and search for service storage account.</a:t>
            </a:r>
          </a:p>
          <a:p>
            <a:endParaRPr lang="en-US" dirty="0"/>
          </a:p>
          <a:p>
            <a:endParaRPr lang="en-US" dirty="0"/>
          </a:p>
          <a:p>
            <a:endParaRPr lang="en-US" dirty="0"/>
          </a:p>
          <a:p>
            <a:endParaRPr lang="en-US" dirty="0"/>
          </a:p>
          <a:p>
            <a:endParaRPr lang="en-US" dirty="0"/>
          </a:p>
          <a:p>
            <a:endParaRPr lang="en-US" dirty="0"/>
          </a:p>
          <a:p>
            <a:r>
              <a:rPr lang="en-US" dirty="0"/>
              <a:t>Click on create </a:t>
            </a:r>
          </a:p>
          <a:p>
            <a:r>
              <a:rPr lang="en-US" dirty="0"/>
              <a:t>Name of storage account must be unique across whole azure infra.</a:t>
            </a:r>
          </a:p>
          <a:p>
            <a:endParaRPr lang="en-US" dirty="0"/>
          </a:p>
        </p:txBody>
      </p:sp>
      <p:pic>
        <p:nvPicPr>
          <p:cNvPr id="4" name="Picture 3">
            <a:extLst>
              <a:ext uri="{FF2B5EF4-FFF2-40B4-BE49-F238E27FC236}">
                <a16:creationId xmlns:a16="http://schemas.microsoft.com/office/drawing/2014/main" id="{307F71E2-12E9-4799-AAA3-71CD2A1FF178}"/>
              </a:ext>
            </a:extLst>
          </p:cNvPr>
          <p:cNvPicPr>
            <a:picLocks noChangeAspect="1"/>
          </p:cNvPicPr>
          <p:nvPr/>
        </p:nvPicPr>
        <p:blipFill>
          <a:blip r:embed="rId2"/>
          <a:stretch>
            <a:fillRect/>
          </a:stretch>
        </p:blipFill>
        <p:spPr>
          <a:xfrm>
            <a:off x="0" y="2264198"/>
            <a:ext cx="12192000" cy="2793628"/>
          </a:xfrm>
          <a:prstGeom prst="rect">
            <a:avLst/>
          </a:prstGeom>
        </p:spPr>
      </p:pic>
    </p:spTree>
    <p:extLst>
      <p:ext uri="{BB962C8B-B14F-4D97-AF65-F5344CB8AC3E}">
        <p14:creationId xmlns:p14="http://schemas.microsoft.com/office/powerpoint/2010/main" val="18223678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p:txBody>
          <a:bodyPr/>
          <a:lstStyle/>
          <a:p>
            <a:r>
              <a:rPr lang="en-US" b="1" dirty="0"/>
              <a:t>Step by Step Implementation</a:t>
            </a:r>
          </a:p>
        </p:txBody>
      </p:sp>
      <p:sp>
        <p:nvSpPr>
          <p:cNvPr id="3" name="Content Placeholder 2">
            <a:extLst>
              <a:ext uri="{FF2B5EF4-FFF2-40B4-BE49-F238E27FC236}">
                <a16:creationId xmlns:a16="http://schemas.microsoft.com/office/drawing/2014/main" id="{C30D3CAE-5D2D-4609-A3FE-2F16DEA9155A}"/>
              </a:ext>
            </a:extLst>
          </p:cNvPr>
          <p:cNvSpPr>
            <a:spLocks noGrp="1"/>
          </p:cNvSpPr>
          <p:nvPr>
            <p:ph idx="1"/>
          </p:nvPr>
        </p:nvSpPr>
        <p:spPr>
          <a:xfrm>
            <a:off x="838200" y="1392072"/>
            <a:ext cx="10515600" cy="5465927"/>
          </a:xfrm>
        </p:spPr>
        <p:txBody>
          <a:bodyPr>
            <a:normAutofit/>
          </a:bodyPr>
          <a:lstStyle/>
          <a:p>
            <a:r>
              <a:rPr lang="en-US" dirty="0"/>
              <a:t>Creating storage account.</a:t>
            </a:r>
          </a:p>
        </p:txBody>
      </p:sp>
      <p:pic>
        <p:nvPicPr>
          <p:cNvPr id="5" name="Picture 4">
            <a:extLst>
              <a:ext uri="{FF2B5EF4-FFF2-40B4-BE49-F238E27FC236}">
                <a16:creationId xmlns:a16="http://schemas.microsoft.com/office/drawing/2014/main" id="{D6BC607D-2D67-44B8-96E7-713CB9CC214A}"/>
              </a:ext>
            </a:extLst>
          </p:cNvPr>
          <p:cNvPicPr>
            <a:picLocks noChangeAspect="1"/>
          </p:cNvPicPr>
          <p:nvPr/>
        </p:nvPicPr>
        <p:blipFill>
          <a:blip r:embed="rId2"/>
          <a:stretch>
            <a:fillRect/>
          </a:stretch>
        </p:blipFill>
        <p:spPr>
          <a:xfrm>
            <a:off x="1317009" y="2056276"/>
            <a:ext cx="9557982" cy="4436135"/>
          </a:xfrm>
          <a:prstGeom prst="rect">
            <a:avLst/>
          </a:prstGeom>
        </p:spPr>
      </p:pic>
    </p:spTree>
    <p:extLst>
      <p:ext uri="{BB962C8B-B14F-4D97-AF65-F5344CB8AC3E}">
        <p14:creationId xmlns:p14="http://schemas.microsoft.com/office/powerpoint/2010/main" val="3829429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p:txBody>
          <a:bodyPr/>
          <a:lstStyle/>
          <a:p>
            <a:r>
              <a:rPr lang="en-US" b="1" dirty="0"/>
              <a:t>Step by Step Implementation</a:t>
            </a:r>
          </a:p>
        </p:txBody>
      </p:sp>
      <p:sp>
        <p:nvSpPr>
          <p:cNvPr id="3" name="Content Placeholder 2">
            <a:extLst>
              <a:ext uri="{FF2B5EF4-FFF2-40B4-BE49-F238E27FC236}">
                <a16:creationId xmlns:a16="http://schemas.microsoft.com/office/drawing/2014/main" id="{C30D3CAE-5D2D-4609-A3FE-2F16DEA9155A}"/>
              </a:ext>
            </a:extLst>
          </p:cNvPr>
          <p:cNvSpPr>
            <a:spLocks noGrp="1"/>
          </p:cNvSpPr>
          <p:nvPr>
            <p:ph idx="1"/>
          </p:nvPr>
        </p:nvSpPr>
        <p:spPr>
          <a:xfrm>
            <a:off x="838200" y="1392072"/>
            <a:ext cx="10515600" cy="5465927"/>
          </a:xfrm>
        </p:spPr>
        <p:txBody>
          <a:bodyPr>
            <a:normAutofit/>
          </a:bodyPr>
          <a:lstStyle/>
          <a:p>
            <a:r>
              <a:rPr lang="en-US" dirty="0"/>
              <a:t>Redundancy: It will create three copies.</a:t>
            </a:r>
          </a:p>
          <a:p>
            <a:pPr marL="0" indent="0">
              <a:buNone/>
            </a:pPr>
            <a:r>
              <a:rPr lang="en-US" dirty="0"/>
              <a:t>   Local-redundant is available</a:t>
            </a:r>
          </a:p>
          <a:p>
            <a:pPr marL="0" indent="0">
              <a:buNone/>
            </a:pPr>
            <a:r>
              <a:rPr lang="en-US" dirty="0"/>
              <a:t>   lowest price. But it’s not rec.</a:t>
            </a:r>
          </a:p>
          <a:p>
            <a:pPr marL="0" indent="0">
              <a:buNone/>
            </a:pPr>
            <a:r>
              <a:rPr lang="en-US" dirty="0"/>
              <a:t>   for production.</a:t>
            </a:r>
          </a:p>
          <a:p>
            <a:pPr marL="0" indent="0">
              <a:buNone/>
            </a:pPr>
            <a:endParaRPr lang="en-US" dirty="0"/>
          </a:p>
        </p:txBody>
      </p:sp>
      <p:pic>
        <p:nvPicPr>
          <p:cNvPr id="4" name="Picture 3">
            <a:extLst>
              <a:ext uri="{FF2B5EF4-FFF2-40B4-BE49-F238E27FC236}">
                <a16:creationId xmlns:a16="http://schemas.microsoft.com/office/drawing/2014/main" id="{98C99FE4-0A4C-411F-AAC8-B8AFB59EA071}"/>
              </a:ext>
            </a:extLst>
          </p:cNvPr>
          <p:cNvPicPr>
            <a:picLocks noChangeAspect="1"/>
          </p:cNvPicPr>
          <p:nvPr/>
        </p:nvPicPr>
        <p:blipFill>
          <a:blip r:embed="rId2"/>
          <a:stretch>
            <a:fillRect/>
          </a:stretch>
        </p:blipFill>
        <p:spPr>
          <a:xfrm>
            <a:off x="5268036" y="1883392"/>
            <a:ext cx="6923964" cy="4974608"/>
          </a:xfrm>
          <a:prstGeom prst="rect">
            <a:avLst/>
          </a:prstGeom>
        </p:spPr>
      </p:pic>
    </p:spTree>
    <p:extLst>
      <p:ext uri="{BB962C8B-B14F-4D97-AF65-F5344CB8AC3E}">
        <p14:creationId xmlns:p14="http://schemas.microsoft.com/office/powerpoint/2010/main" val="7887404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p:txBody>
          <a:bodyPr/>
          <a:lstStyle/>
          <a:p>
            <a:r>
              <a:rPr lang="en-US" b="1" dirty="0"/>
              <a:t>Step by Step Implementation</a:t>
            </a:r>
          </a:p>
        </p:txBody>
      </p:sp>
      <p:pic>
        <p:nvPicPr>
          <p:cNvPr id="5" name="Content Placeholder 4">
            <a:extLst>
              <a:ext uri="{FF2B5EF4-FFF2-40B4-BE49-F238E27FC236}">
                <a16:creationId xmlns:a16="http://schemas.microsoft.com/office/drawing/2014/main" id="{2701C394-1F60-40D6-9752-D6EECD2BB32A}"/>
              </a:ext>
            </a:extLst>
          </p:cNvPr>
          <p:cNvPicPr>
            <a:picLocks noGrp="1" noChangeAspect="1"/>
          </p:cNvPicPr>
          <p:nvPr>
            <p:ph idx="1"/>
          </p:nvPr>
        </p:nvPicPr>
        <p:blipFill>
          <a:blip r:embed="rId2"/>
          <a:stretch>
            <a:fillRect/>
          </a:stretch>
        </p:blipFill>
        <p:spPr>
          <a:xfrm>
            <a:off x="2300568" y="1392238"/>
            <a:ext cx="7590863" cy="5465762"/>
          </a:xfrm>
          <a:prstGeom prst="rect">
            <a:avLst/>
          </a:prstGeom>
        </p:spPr>
      </p:pic>
    </p:spTree>
    <p:extLst>
      <p:ext uri="{BB962C8B-B14F-4D97-AF65-F5344CB8AC3E}">
        <p14:creationId xmlns:p14="http://schemas.microsoft.com/office/powerpoint/2010/main" val="2876241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p:txBody>
          <a:bodyPr/>
          <a:lstStyle/>
          <a:p>
            <a:r>
              <a:rPr lang="en-US" b="1" dirty="0"/>
              <a:t>Step by Step Implementation</a:t>
            </a:r>
          </a:p>
        </p:txBody>
      </p:sp>
      <p:pic>
        <p:nvPicPr>
          <p:cNvPr id="5" name="Content Placeholder 4">
            <a:extLst>
              <a:ext uri="{FF2B5EF4-FFF2-40B4-BE49-F238E27FC236}">
                <a16:creationId xmlns:a16="http://schemas.microsoft.com/office/drawing/2014/main" id="{2701C394-1F60-40D6-9752-D6EECD2BB32A}"/>
              </a:ext>
            </a:extLst>
          </p:cNvPr>
          <p:cNvPicPr>
            <a:picLocks noGrp="1" noChangeAspect="1"/>
          </p:cNvPicPr>
          <p:nvPr>
            <p:ph idx="1"/>
          </p:nvPr>
        </p:nvPicPr>
        <p:blipFill>
          <a:blip r:embed="rId2"/>
          <a:stretch>
            <a:fillRect/>
          </a:stretch>
        </p:blipFill>
        <p:spPr>
          <a:xfrm>
            <a:off x="2300568" y="1392238"/>
            <a:ext cx="7590863" cy="5465762"/>
          </a:xfrm>
          <a:prstGeom prst="rect">
            <a:avLst/>
          </a:prstGeom>
        </p:spPr>
      </p:pic>
    </p:spTree>
    <p:extLst>
      <p:ext uri="{BB962C8B-B14F-4D97-AF65-F5344CB8AC3E}">
        <p14:creationId xmlns:p14="http://schemas.microsoft.com/office/powerpoint/2010/main" val="3421523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p:txBody>
          <a:bodyPr/>
          <a:lstStyle/>
          <a:p>
            <a:r>
              <a:rPr lang="en-US" b="1" dirty="0"/>
              <a:t>Step by Step Implementation</a:t>
            </a:r>
          </a:p>
        </p:txBody>
      </p:sp>
      <p:sp>
        <p:nvSpPr>
          <p:cNvPr id="4" name="Content Placeholder 3">
            <a:extLst>
              <a:ext uri="{FF2B5EF4-FFF2-40B4-BE49-F238E27FC236}">
                <a16:creationId xmlns:a16="http://schemas.microsoft.com/office/drawing/2014/main" id="{A4DA1AE4-0F09-4B8D-9BDA-058C2F946DD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4CFA246-029A-4E44-B260-245A29C77154}"/>
              </a:ext>
            </a:extLst>
          </p:cNvPr>
          <p:cNvPicPr>
            <a:picLocks noChangeAspect="1"/>
          </p:cNvPicPr>
          <p:nvPr/>
        </p:nvPicPr>
        <p:blipFill>
          <a:blip r:embed="rId2"/>
          <a:stretch>
            <a:fillRect/>
          </a:stretch>
        </p:blipFill>
        <p:spPr>
          <a:xfrm>
            <a:off x="0" y="1796411"/>
            <a:ext cx="12192000" cy="4575364"/>
          </a:xfrm>
          <a:prstGeom prst="rect">
            <a:avLst/>
          </a:prstGeom>
        </p:spPr>
      </p:pic>
    </p:spTree>
    <p:extLst>
      <p:ext uri="{BB962C8B-B14F-4D97-AF65-F5344CB8AC3E}">
        <p14:creationId xmlns:p14="http://schemas.microsoft.com/office/powerpoint/2010/main" val="38118479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a:xfrm>
            <a:off x="0" y="0"/>
            <a:ext cx="10515600" cy="1325563"/>
          </a:xfrm>
        </p:spPr>
        <p:txBody>
          <a:bodyPr/>
          <a:lstStyle/>
          <a:p>
            <a:r>
              <a:rPr lang="en-US" b="1" dirty="0"/>
              <a:t>Step by Step Implementation</a:t>
            </a:r>
          </a:p>
        </p:txBody>
      </p:sp>
      <p:pic>
        <p:nvPicPr>
          <p:cNvPr id="3" name="Picture 2">
            <a:extLst>
              <a:ext uri="{FF2B5EF4-FFF2-40B4-BE49-F238E27FC236}">
                <a16:creationId xmlns:a16="http://schemas.microsoft.com/office/drawing/2014/main" id="{9AA0D053-FA44-4621-BD8B-29CB69DD4C1A}"/>
              </a:ext>
            </a:extLst>
          </p:cNvPr>
          <p:cNvPicPr>
            <a:picLocks noChangeAspect="1"/>
          </p:cNvPicPr>
          <p:nvPr/>
        </p:nvPicPr>
        <p:blipFill>
          <a:blip r:embed="rId2"/>
          <a:stretch>
            <a:fillRect/>
          </a:stretch>
        </p:blipFill>
        <p:spPr>
          <a:xfrm>
            <a:off x="0" y="1027906"/>
            <a:ext cx="12192000" cy="5762521"/>
          </a:xfrm>
          <a:prstGeom prst="rect">
            <a:avLst/>
          </a:prstGeom>
        </p:spPr>
      </p:pic>
    </p:spTree>
    <p:extLst>
      <p:ext uri="{BB962C8B-B14F-4D97-AF65-F5344CB8AC3E}">
        <p14:creationId xmlns:p14="http://schemas.microsoft.com/office/powerpoint/2010/main" val="26388198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75A-2698-43C6-B585-A05CCA49A49F}"/>
              </a:ext>
            </a:extLst>
          </p:cNvPr>
          <p:cNvSpPr>
            <a:spLocks noGrp="1"/>
          </p:cNvSpPr>
          <p:nvPr>
            <p:ph type="title"/>
          </p:nvPr>
        </p:nvSpPr>
        <p:spPr>
          <a:xfrm>
            <a:off x="0" y="-249024"/>
            <a:ext cx="11353800" cy="1325563"/>
          </a:xfrm>
        </p:spPr>
        <p:txBody>
          <a:bodyPr>
            <a:normAutofit/>
          </a:bodyPr>
          <a:lstStyle/>
          <a:p>
            <a:r>
              <a:rPr lang="en-US" dirty="0"/>
              <a:t>Create Linux VM and perform some operations</a:t>
            </a:r>
          </a:p>
        </p:txBody>
      </p:sp>
      <p:pic>
        <p:nvPicPr>
          <p:cNvPr id="6" name="Picture 5">
            <a:extLst>
              <a:ext uri="{FF2B5EF4-FFF2-40B4-BE49-F238E27FC236}">
                <a16:creationId xmlns:a16="http://schemas.microsoft.com/office/drawing/2014/main" id="{2911D5C3-D9AB-4E79-88FD-F58327BE15DD}"/>
              </a:ext>
            </a:extLst>
          </p:cNvPr>
          <p:cNvPicPr>
            <a:picLocks noChangeAspect="1"/>
          </p:cNvPicPr>
          <p:nvPr/>
        </p:nvPicPr>
        <p:blipFill>
          <a:blip r:embed="rId2"/>
          <a:stretch>
            <a:fillRect/>
          </a:stretch>
        </p:blipFill>
        <p:spPr>
          <a:xfrm>
            <a:off x="0" y="849725"/>
            <a:ext cx="12192000" cy="5868237"/>
          </a:xfrm>
          <a:prstGeom prst="rect">
            <a:avLst/>
          </a:prstGeom>
        </p:spPr>
      </p:pic>
    </p:spTree>
    <p:extLst>
      <p:ext uri="{BB962C8B-B14F-4D97-AF65-F5344CB8AC3E}">
        <p14:creationId xmlns:p14="http://schemas.microsoft.com/office/powerpoint/2010/main" val="17407462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a:xfrm>
            <a:off x="0" y="0"/>
            <a:ext cx="10515600" cy="1325563"/>
          </a:xfrm>
        </p:spPr>
        <p:txBody>
          <a:bodyPr/>
          <a:lstStyle/>
          <a:p>
            <a:r>
              <a:rPr lang="en-US" b="1" dirty="0"/>
              <a:t>Step by Step Implementation</a:t>
            </a:r>
          </a:p>
        </p:txBody>
      </p:sp>
      <p:sp>
        <p:nvSpPr>
          <p:cNvPr id="4" name="Rectangle 3">
            <a:extLst>
              <a:ext uri="{FF2B5EF4-FFF2-40B4-BE49-F238E27FC236}">
                <a16:creationId xmlns:a16="http://schemas.microsoft.com/office/drawing/2014/main" id="{203F6367-4333-4021-BE4C-3E9FCB525E53}"/>
              </a:ext>
            </a:extLst>
          </p:cNvPr>
          <p:cNvSpPr/>
          <p:nvPr/>
        </p:nvSpPr>
        <p:spPr>
          <a:xfrm>
            <a:off x="0" y="900752"/>
            <a:ext cx="12192000" cy="64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75000"/>
                  </a:schemeClr>
                </a:solidFill>
              </a:rPr>
              <a:t>Click on container to create new container.</a:t>
            </a:r>
          </a:p>
        </p:txBody>
      </p:sp>
      <p:pic>
        <p:nvPicPr>
          <p:cNvPr id="5" name="Picture 4">
            <a:extLst>
              <a:ext uri="{FF2B5EF4-FFF2-40B4-BE49-F238E27FC236}">
                <a16:creationId xmlns:a16="http://schemas.microsoft.com/office/drawing/2014/main" id="{641D7289-03BF-4B66-87CF-81516BC4DB18}"/>
              </a:ext>
            </a:extLst>
          </p:cNvPr>
          <p:cNvPicPr>
            <a:picLocks noChangeAspect="1"/>
          </p:cNvPicPr>
          <p:nvPr/>
        </p:nvPicPr>
        <p:blipFill>
          <a:blip r:embed="rId2"/>
          <a:stretch>
            <a:fillRect/>
          </a:stretch>
        </p:blipFill>
        <p:spPr>
          <a:xfrm>
            <a:off x="0" y="1856702"/>
            <a:ext cx="12192000" cy="4645850"/>
          </a:xfrm>
          <a:prstGeom prst="rect">
            <a:avLst/>
          </a:prstGeom>
        </p:spPr>
      </p:pic>
    </p:spTree>
    <p:extLst>
      <p:ext uri="{BB962C8B-B14F-4D97-AF65-F5344CB8AC3E}">
        <p14:creationId xmlns:p14="http://schemas.microsoft.com/office/powerpoint/2010/main" val="2272864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a:xfrm>
            <a:off x="0" y="-27295"/>
            <a:ext cx="10515600" cy="1325563"/>
          </a:xfrm>
        </p:spPr>
        <p:txBody>
          <a:bodyPr/>
          <a:lstStyle/>
          <a:p>
            <a:r>
              <a:rPr lang="en-US" b="1" dirty="0"/>
              <a:t>Step by Step Implementation</a:t>
            </a:r>
          </a:p>
        </p:txBody>
      </p:sp>
      <p:sp>
        <p:nvSpPr>
          <p:cNvPr id="4" name="Rectangle 3">
            <a:extLst>
              <a:ext uri="{FF2B5EF4-FFF2-40B4-BE49-F238E27FC236}">
                <a16:creationId xmlns:a16="http://schemas.microsoft.com/office/drawing/2014/main" id="{203F6367-4333-4021-BE4C-3E9FCB525E53}"/>
              </a:ext>
            </a:extLst>
          </p:cNvPr>
          <p:cNvSpPr/>
          <p:nvPr/>
        </p:nvSpPr>
        <p:spPr>
          <a:xfrm>
            <a:off x="0" y="900752"/>
            <a:ext cx="12192000" cy="64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75000"/>
                  </a:schemeClr>
                </a:solidFill>
              </a:rPr>
              <a:t>Click on container to create new container.</a:t>
            </a:r>
          </a:p>
        </p:txBody>
      </p:sp>
      <p:pic>
        <p:nvPicPr>
          <p:cNvPr id="3" name="Picture 2">
            <a:extLst>
              <a:ext uri="{FF2B5EF4-FFF2-40B4-BE49-F238E27FC236}">
                <a16:creationId xmlns:a16="http://schemas.microsoft.com/office/drawing/2014/main" id="{2D245474-A731-41F1-8E5D-6B987E6260FA}"/>
              </a:ext>
            </a:extLst>
          </p:cNvPr>
          <p:cNvPicPr>
            <a:picLocks noChangeAspect="1"/>
          </p:cNvPicPr>
          <p:nvPr/>
        </p:nvPicPr>
        <p:blipFill>
          <a:blip r:embed="rId2"/>
          <a:stretch>
            <a:fillRect/>
          </a:stretch>
        </p:blipFill>
        <p:spPr>
          <a:xfrm>
            <a:off x="0" y="1733187"/>
            <a:ext cx="12192000" cy="4080759"/>
          </a:xfrm>
          <a:prstGeom prst="rect">
            <a:avLst/>
          </a:prstGeom>
        </p:spPr>
      </p:pic>
    </p:spTree>
    <p:extLst>
      <p:ext uri="{BB962C8B-B14F-4D97-AF65-F5344CB8AC3E}">
        <p14:creationId xmlns:p14="http://schemas.microsoft.com/office/powerpoint/2010/main" val="258026510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a:xfrm>
            <a:off x="0" y="-27295"/>
            <a:ext cx="10515600" cy="1325563"/>
          </a:xfrm>
        </p:spPr>
        <p:txBody>
          <a:bodyPr/>
          <a:lstStyle/>
          <a:p>
            <a:r>
              <a:rPr lang="en-US" b="1" dirty="0"/>
              <a:t>Step by Step Implementation</a:t>
            </a:r>
          </a:p>
        </p:txBody>
      </p:sp>
      <p:sp>
        <p:nvSpPr>
          <p:cNvPr id="4" name="Rectangle 3">
            <a:extLst>
              <a:ext uri="{FF2B5EF4-FFF2-40B4-BE49-F238E27FC236}">
                <a16:creationId xmlns:a16="http://schemas.microsoft.com/office/drawing/2014/main" id="{203F6367-4333-4021-BE4C-3E9FCB525E53}"/>
              </a:ext>
            </a:extLst>
          </p:cNvPr>
          <p:cNvSpPr/>
          <p:nvPr/>
        </p:nvSpPr>
        <p:spPr>
          <a:xfrm>
            <a:off x="0" y="900752"/>
            <a:ext cx="12192000" cy="64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75000"/>
                  </a:schemeClr>
                </a:solidFill>
              </a:rPr>
              <a:t>Click on container to create new container.</a:t>
            </a:r>
          </a:p>
        </p:txBody>
      </p:sp>
      <p:pic>
        <p:nvPicPr>
          <p:cNvPr id="5" name="Picture 4">
            <a:extLst>
              <a:ext uri="{FF2B5EF4-FFF2-40B4-BE49-F238E27FC236}">
                <a16:creationId xmlns:a16="http://schemas.microsoft.com/office/drawing/2014/main" id="{34F7BDDD-86DB-427E-AA63-F7BEB94B037A}"/>
              </a:ext>
            </a:extLst>
          </p:cNvPr>
          <p:cNvPicPr>
            <a:picLocks noChangeAspect="1"/>
          </p:cNvPicPr>
          <p:nvPr/>
        </p:nvPicPr>
        <p:blipFill>
          <a:blip r:embed="rId2"/>
          <a:stretch>
            <a:fillRect/>
          </a:stretch>
        </p:blipFill>
        <p:spPr>
          <a:xfrm>
            <a:off x="0" y="1398195"/>
            <a:ext cx="12192000" cy="5406944"/>
          </a:xfrm>
          <a:prstGeom prst="rect">
            <a:avLst/>
          </a:prstGeom>
        </p:spPr>
      </p:pic>
    </p:spTree>
    <p:extLst>
      <p:ext uri="{BB962C8B-B14F-4D97-AF65-F5344CB8AC3E}">
        <p14:creationId xmlns:p14="http://schemas.microsoft.com/office/powerpoint/2010/main" val="2656558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a:xfrm>
            <a:off x="0" y="-27295"/>
            <a:ext cx="10515600" cy="1325563"/>
          </a:xfrm>
        </p:spPr>
        <p:txBody>
          <a:bodyPr/>
          <a:lstStyle/>
          <a:p>
            <a:r>
              <a:rPr lang="en-US" b="1" dirty="0"/>
              <a:t>Step by Step Implementation</a:t>
            </a:r>
          </a:p>
        </p:txBody>
      </p:sp>
      <p:sp>
        <p:nvSpPr>
          <p:cNvPr id="4" name="Rectangle 3">
            <a:extLst>
              <a:ext uri="{FF2B5EF4-FFF2-40B4-BE49-F238E27FC236}">
                <a16:creationId xmlns:a16="http://schemas.microsoft.com/office/drawing/2014/main" id="{203F6367-4333-4021-BE4C-3E9FCB525E53}"/>
              </a:ext>
            </a:extLst>
          </p:cNvPr>
          <p:cNvSpPr/>
          <p:nvPr/>
        </p:nvSpPr>
        <p:spPr>
          <a:xfrm>
            <a:off x="0" y="900752"/>
            <a:ext cx="12192000" cy="64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75000"/>
                  </a:schemeClr>
                </a:solidFill>
              </a:rPr>
              <a:t>Click on container to create new container.</a:t>
            </a:r>
          </a:p>
        </p:txBody>
      </p:sp>
      <p:pic>
        <p:nvPicPr>
          <p:cNvPr id="3" name="Picture 2">
            <a:extLst>
              <a:ext uri="{FF2B5EF4-FFF2-40B4-BE49-F238E27FC236}">
                <a16:creationId xmlns:a16="http://schemas.microsoft.com/office/drawing/2014/main" id="{8374C8DA-821B-4CD0-9A3A-04B07B0F3BD5}"/>
              </a:ext>
            </a:extLst>
          </p:cNvPr>
          <p:cNvPicPr>
            <a:picLocks noChangeAspect="1"/>
          </p:cNvPicPr>
          <p:nvPr/>
        </p:nvPicPr>
        <p:blipFill>
          <a:blip r:embed="rId2"/>
          <a:stretch>
            <a:fillRect/>
          </a:stretch>
        </p:blipFill>
        <p:spPr>
          <a:xfrm>
            <a:off x="0" y="1898306"/>
            <a:ext cx="12192000" cy="3061388"/>
          </a:xfrm>
          <a:prstGeom prst="rect">
            <a:avLst/>
          </a:prstGeom>
        </p:spPr>
      </p:pic>
    </p:spTree>
    <p:extLst>
      <p:ext uri="{BB962C8B-B14F-4D97-AF65-F5344CB8AC3E}">
        <p14:creationId xmlns:p14="http://schemas.microsoft.com/office/powerpoint/2010/main" val="2339793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1B3C8-8979-4CBE-8009-F00CC3838DF3}"/>
              </a:ext>
            </a:extLst>
          </p:cNvPr>
          <p:cNvSpPr>
            <a:spLocks noGrp="1"/>
          </p:cNvSpPr>
          <p:nvPr>
            <p:ph type="title"/>
          </p:nvPr>
        </p:nvSpPr>
        <p:spPr>
          <a:xfrm>
            <a:off x="0" y="-27295"/>
            <a:ext cx="10515600" cy="1325563"/>
          </a:xfrm>
        </p:spPr>
        <p:txBody>
          <a:bodyPr/>
          <a:lstStyle/>
          <a:p>
            <a:r>
              <a:rPr lang="en-US" b="1" dirty="0"/>
              <a:t>Step by Step Implementation</a:t>
            </a:r>
          </a:p>
        </p:txBody>
      </p:sp>
      <p:sp>
        <p:nvSpPr>
          <p:cNvPr id="4" name="Rectangle 3">
            <a:extLst>
              <a:ext uri="{FF2B5EF4-FFF2-40B4-BE49-F238E27FC236}">
                <a16:creationId xmlns:a16="http://schemas.microsoft.com/office/drawing/2014/main" id="{203F6367-4333-4021-BE4C-3E9FCB525E53}"/>
              </a:ext>
            </a:extLst>
          </p:cNvPr>
          <p:cNvSpPr/>
          <p:nvPr/>
        </p:nvSpPr>
        <p:spPr>
          <a:xfrm>
            <a:off x="0" y="900752"/>
            <a:ext cx="12192000" cy="6414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accent2">
                    <a:lumMod val="75000"/>
                  </a:schemeClr>
                </a:solidFill>
              </a:rPr>
              <a:t>We can create multiple containers too.</a:t>
            </a:r>
          </a:p>
          <a:p>
            <a:pPr algn="ctr"/>
            <a:endParaRPr lang="en-US" b="1" dirty="0">
              <a:solidFill>
                <a:schemeClr val="accent2">
                  <a:lumMod val="75000"/>
                </a:schemeClr>
              </a:solidFill>
            </a:endParaRPr>
          </a:p>
        </p:txBody>
      </p:sp>
      <p:pic>
        <p:nvPicPr>
          <p:cNvPr id="5" name="Picture 4">
            <a:extLst>
              <a:ext uri="{FF2B5EF4-FFF2-40B4-BE49-F238E27FC236}">
                <a16:creationId xmlns:a16="http://schemas.microsoft.com/office/drawing/2014/main" id="{ED7B7E7E-77DA-4E3D-9A6B-5CA731005009}"/>
              </a:ext>
            </a:extLst>
          </p:cNvPr>
          <p:cNvPicPr>
            <a:picLocks noChangeAspect="1"/>
          </p:cNvPicPr>
          <p:nvPr/>
        </p:nvPicPr>
        <p:blipFill>
          <a:blip r:embed="rId2"/>
          <a:stretch>
            <a:fillRect/>
          </a:stretch>
        </p:blipFill>
        <p:spPr>
          <a:xfrm>
            <a:off x="0" y="1420801"/>
            <a:ext cx="12192000" cy="4016398"/>
          </a:xfrm>
          <a:prstGeom prst="rect">
            <a:avLst/>
          </a:prstGeom>
        </p:spPr>
      </p:pic>
    </p:spTree>
    <p:extLst>
      <p:ext uri="{BB962C8B-B14F-4D97-AF65-F5344CB8AC3E}">
        <p14:creationId xmlns:p14="http://schemas.microsoft.com/office/powerpoint/2010/main" val="2698959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ECE1D-270D-4FF7-864B-C0CBD3264A66}"/>
              </a:ext>
            </a:extLst>
          </p:cNvPr>
          <p:cNvSpPr>
            <a:spLocks noGrp="1"/>
          </p:cNvSpPr>
          <p:nvPr>
            <p:ph type="title"/>
          </p:nvPr>
        </p:nvSpPr>
        <p:spPr/>
        <p:txBody>
          <a:bodyPr/>
          <a:lstStyle/>
          <a:p>
            <a:r>
              <a:rPr lang="en-US" dirty="0"/>
              <a:t>Upload files to Container</a:t>
            </a:r>
          </a:p>
        </p:txBody>
      </p:sp>
      <p:pic>
        <p:nvPicPr>
          <p:cNvPr id="4" name="Content Placeholder 3">
            <a:extLst>
              <a:ext uri="{FF2B5EF4-FFF2-40B4-BE49-F238E27FC236}">
                <a16:creationId xmlns:a16="http://schemas.microsoft.com/office/drawing/2014/main" id="{3A18EF14-50BD-4CB4-A530-A93C4E97C1B8}"/>
              </a:ext>
            </a:extLst>
          </p:cNvPr>
          <p:cNvPicPr>
            <a:picLocks noGrp="1" noChangeAspect="1"/>
          </p:cNvPicPr>
          <p:nvPr>
            <p:ph idx="1"/>
          </p:nvPr>
        </p:nvPicPr>
        <p:blipFill>
          <a:blip r:embed="rId2"/>
          <a:stretch>
            <a:fillRect/>
          </a:stretch>
        </p:blipFill>
        <p:spPr>
          <a:xfrm>
            <a:off x="838200" y="2368247"/>
            <a:ext cx="10515600" cy="3266093"/>
          </a:xfrm>
          <a:prstGeom prst="rect">
            <a:avLst/>
          </a:prstGeom>
        </p:spPr>
      </p:pic>
    </p:spTree>
    <p:extLst>
      <p:ext uri="{BB962C8B-B14F-4D97-AF65-F5344CB8AC3E}">
        <p14:creationId xmlns:p14="http://schemas.microsoft.com/office/powerpoint/2010/main" val="159504196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82801-9641-4253-901A-BC94F3574E04}"/>
              </a:ext>
            </a:extLst>
          </p:cNvPr>
          <p:cNvSpPr>
            <a:spLocks noGrp="1"/>
          </p:cNvSpPr>
          <p:nvPr>
            <p:ph type="title"/>
          </p:nvPr>
        </p:nvSpPr>
        <p:spPr/>
        <p:txBody>
          <a:bodyPr/>
          <a:lstStyle/>
          <a:p>
            <a:r>
              <a:rPr lang="en-US" dirty="0"/>
              <a:t>File uploaded in container</a:t>
            </a:r>
          </a:p>
        </p:txBody>
      </p:sp>
      <p:pic>
        <p:nvPicPr>
          <p:cNvPr id="4" name="Content Placeholder 3">
            <a:extLst>
              <a:ext uri="{FF2B5EF4-FFF2-40B4-BE49-F238E27FC236}">
                <a16:creationId xmlns:a16="http://schemas.microsoft.com/office/drawing/2014/main" id="{EE8062DE-227B-47C6-9F14-B0FEB70A6FF3}"/>
              </a:ext>
            </a:extLst>
          </p:cNvPr>
          <p:cNvPicPr>
            <a:picLocks noGrp="1" noChangeAspect="1"/>
          </p:cNvPicPr>
          <p:nvPr>
            <p:ph idx="1"/>
          </p:nvPr>
        </p:nvPicPr>
        <p:blipFill>
          <a:blip r:embed="rId2"/>
          <a:stretch>
            <a:fillRect/>
          </a:stretch>
        </p:blipFill>
        <p:spPr>
          <a:xfrm>
            <a:off x="863669" y="1825625"/>
            <a:ext cx="10464661" cy="4351338"/>
          </a:xfrm>
          <a:prstGeom prst="rect">
            <a:avLst/>
          </a:prstGeom>
        </p:spPr>
      </p:pic>
    </p:spTree>
    <p:extLst>
      <p:ext uri="{BB962C8B-B14F-4D97-AF65-F5344CB8AC3E}">
        <p14:creationId xmlns:p14="http://schemas.microsoft.com/office/powerpoint/2010/main" val="31721482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CEC2-BF69-4E9F-B84D-38D5D6744D36}"/>
              </a:ext>
            </a:extLst>
          </p:cNvPr>
          <p:cNvSpPr>
            <a:spLocks noGrp="1"/>
          </p:cNvSpPr>
          <p:nvPr>
            <p:ph type="title"/>
          </p:nvPr>
        </p:nvSpPr>
        <p:spPr/>
        <p:txBody>
          <a:bodyPr/>
          <a:lstStyle/>
          <a:p>
            <a:r>
              <a:rPr lang="en-US" b="1" dirty="0"/>
              <a:t>Container</a:t>
            </a:r>
          </a:p>
        </p:txBody>
      </p:sp>
      <p:sp>
        <p:nvSpPr>
          <p:cNvPr id="3" name="Content Placeholder 2">
            <a:extLst>
              <a:ext uri="{FF2B5EF4-FFF2-40B4-BE49-F238E27FC236}">
                <a16:creationId xmlns:a16="http://schemas.microsoft.com/office/drawing/2014/main" id="{E82F8A4D-08C7-46FA-8B71-FC9A993DF3F4}"/>
              </a:ext>
            </a:extLst>
          </p:cNvPr>
          <p:cNvSpPr>
            <a:spLocks noGrp="1"/>
          </p:cNvSpPr>
          <p:nvPr>
            <p:ph idx="1"/>
          </p:nvPr>
        </p:nvSpPr>
        <p:spPr/>
        <p:txBody>
          <a:bodyPr/>
          <a:lstStyle/>
          <a:p>
            <a:r>
              <a:rPr lang="en-US" dirty="0"/>
              <a:t>So far we have uploaded two files in my container</a:t>
            </a:r>
          </a:p>
          <a:p>
            <a:endParaRPr lang="en-US" dirty="0"/>
          </a:p>
        </p:txBody>
      </p:sp>
      <p:pic>
        <p:nvPicPr>
          <p:cNvPr id="4" name="Picture 3">
            <a:extLst>
              <a:ext uri="{FF2B5EF4-FFF2-40B4-BE49-F238E27FC236}">
                <a16:creationId xmlns:a16="http://schemas.microsoft.com/office/drawing/2014/main" id="{2BA55E6A-8ED4-4998-8FCB-962B2156D2D1}"/>
              </a:ext>
            </a:extLst>
          </p:cNvPr>
          <p:cNvPicPr>
            <a:picLocks noChangeAspect="1"/>
          </p:cNvPicPr>
          <p:nvPr/>
        </p:nvPicPr>
        <p:blipFill>
          <a:blip r:embed="rId2"/>
          <a:stretch>
            <a:fillRect/>
          </a:stretch>
        </p:blipFill>
        <p:spPr>
          <a:xfrm>
            <a:off x="0" y="2458626"/>
            <a:ext cx="12192000" cy="4034249"/>
          </a:xfrm>
          <a:prstGeom prst="rect">
            <a:avLst/>
          </a:prstGeom>
        </p:spPr>
      </p:pic>
    </p:spTree>
    <p:extLst>
      <p:ext uri="{BB962C8B-B14F-4D97-AF65-F5344CB8AC3E}">
        <p14:creationId xmlns:p14="http://schemas.microsoft.com/office/powerpoint/2010/main" val="35659038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C9B83-BA7A-4880-8204-3555B741DED2}"/>
              </a:ext>
            </a:extLst>
          </p:cNvPr>
          <p:cNvSpPr>
            <a:spLocks noGrp="1"/>
          </p:cNvSpPr>
          <p:nvPr>
            <p:ph type="title"/>
          </p:nvPr>
        </p:nvSpPr>
        <p:spPr/>
        <p:txBody>
          <a:bodyPr/>
          <a:lstStyle/>
          <a:p>
            <a:r>
              <a:rPr lang="en-US" b="1" dirty="0"/>
              <a:t>Select file from file list</a:t>
            </a:r>
          </a:p>
        </p:txBody>
      </p:sp>
      <p:pic>
        <p:nvPicPr>
          <p:cNvPr id="4" name="Content Placeholder 3">
            <a:extLst>
              <a:ext uri="{FF2B5EF4-FFF2-40B4-BE49-F238E27FC236}">
                <a16:creationId xmlns:a16="http://schemas.microsoft.com/office/drawing/2014/main" id="{673AA072-2A04-4F58-93A8-9CA21239F133}"/>
              </a:ext>
            </a:extLst>
          </p:cNvPr>
          <p:cNvPicPr>
            <a:picLocks noGrp="1" noChangeAspect="1"/>
          </p:cNvPicPr>
          <p:nvPr>
            <p:ph idx="1"/>
          </p:nvPr>
        </p:nvPicPr>
        <p:blipFill>
          <a:blip r:embed="rId2"/>
          <a:stretch>
            <a:fillRect/>
          </a:stretch>
        </p:blipFill>
        <p:spPr>
          <a:xfrm>
            <a:off x="838200" y="2371954"/>
            <a:ext cx="10515600" cy="3258680"/>
          </a:xfrm>
          <a:prstGeom prst="rect">
            <a:avLst/>
          </a:prstGeom>
        </p:spPr>
      </p:pic>
    </p:spTree>
    <p:extLst>
      <p:ext uri="{BB962C8B-B14F-4D97-AF65-F5344CB8AC3E}">
        <p14:creationId xmlns:p14="http://schemas.microsoft.com/office/powerpoint/2010/main" val="156770142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6A473A-955E-4B16-A8EC-B12D028C9281}"/>
              </a:ext>
            </a:extLst>
          </p:cNvPr>
          <p:cNvSpPr>
            <a:spLocks noGrp="1"/>
          </p:cNvSpPr>
          <p:nvPr>
            <p:ph type="title"/>
          </p:nvPr>
        </p:nvSpPr>
        <p:spPr/>
        <p:txBody>
          <a:bodyPr/>
          <a:lstStyle/>
          <a:p>
            <a:r>
              <a:rPr lang="en-US" dirty="0"/>
              <a:t>After clicking on the file, we can see url. We will simply have to copy </a:t>
            </a:r>
          </a:p>
        </p:txBody>
      </p:sp>
      <p:pic>
        <p:nvPicPr>
          <p:cNvPr id="4" name="Content Placeholder 3">
            <a:extLst>
              <a:ext uri="{FF2B5EF4-FFF2-40B4-BE49-F238E27FC236}">
                <a16:creationId xmlns:a16="http://schemas.microsoft.com/office/drawing/2014/main" id="{3E646119-CA10-4F2C-A1E3-88E36EC715C6}"/>
              </a:ext>
            </a:extLst>
          </p:cNvPr>
          <p:cNvPicPr>
            <a:picLocks noGrp="1" noChangeAspect="1"/>
          </p:cNvPicPr>
          <p:nvPr>
            <p:ph idx="1"/>
          </p:nvPr>
        </p:nvPicPr>
        <p:blipFill>
          <a:blip r:embed="rId2"/>
          <a:stretch>
            <a:fillRect/>
          </a:stretch>
        </p:blipFill>
        <p:spPr>
          <a:xfrm>
            <a:off x="838200" y="1988242"/>
            <a:ext cx="10515600" cy="4026104"/>
          </a:xfrm>
          <a:prstGeom prst="rect">
            <a:avLst/>
          </a:prstGeom>
        </p:spPr>
      </p:pic>
    </p:spTree>
    <p:extLst>
      <p:ext uri="{BB962C8B-B14F-4D97-AF65-F5344CB8AC3E}">
        <p14:creationId xmlns:p14="http://schemas.microsoft.com/office/powerpoint/2010/main" val="61895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75A-2698-43C6-B585-A05CCA49A49F}"/>
              </a:ext>
            </a:extLst>
          </p:cNvPr>
          <p:cNvSpPr>
            <a:spLocks noGrp="1"/>
          </p:cNvSpPr>
          <p:nvPr>
            <p:ph type="title"/>
          </p:nvPr>
        </p:nvSpPr>
        <p:spPr>
          <a:xfrm>
            <a:off x="0" y="-249024"/>
            <a:ext cx="11353800" cy="1325563"/>
          </a:xfrm>
        </p:spPr>
        <p:txBody>
          <a:bodyPr>
            <a:normAutofit/>
          </a:bodyPr>
          <a:lstStyle/>
          <a:p>
            <a:r>
              <a:rPr lang="en-US" dirty="0"/>
              <a:t>Create Linux VM and perform some operations</a:t>
            </a:r>
          </a:p>
        </p:txBody>
      </p:sp>
      <p:pic>
        <p:nvPicPr>
          <p:cNvPr id="3" name="Picture 2">
            <a:extLst>
              <a:ext uri="{FF2B5EF4-FFF2-40B4-BE49-F238E27FC236}">
                <a16:creationId xmlns:a16="http://schemas.microsoft.com/office/drawing/2014/main" id="{CC319073-37D2-450F-9C5F-FA56FB8FEB8E}"/>
              </a:ext>
            </a:extLst>
          </p:cNvPr>
          <p:cNvPicPr>
            <a:picLocks noChangeAspect="1"/>
          </p:cNvPicPr>
          <p:nvPr/>
        </p:nvPicPr>
        <p:blipFill>
          <a:blip r:embed="rId2"/>
          <a:stretch>
            <a:fillRect/>
          </a:stretch>
        </p:blipFill>
        <p:spPr>
          <a:xfrm>
            <a:off x="0" y="933763"/>
            <a:ext cx="12192000" cy="5863941"/>
          </a:xfrm>
          <a:prstGeom prst="rect">
            <a:avLst/>
          </a:prstGeom>
        </p:spPr>
      </p:pic>
      <p:cxnSp>
        <p:nvCxnSpPr>
          <p:cNvPr id="5" name="Straight Arrow Connector 4">
            <a:extLst>
              <a:ext uri="{FF2B5EF4-FFF2-40B4-BE49-F238E27FC236}">
                <a16:creationId xmlns:a16="http://schemas.microsoft.com/office/drawing/2014/main" id="{D83DAC8A-C1FB-48A0-A550-F61E5C0E9D7D}"/>
              </a:ext>
            </a:extLst>
          </p:cNvPr>
          <p:cNvCxnSpPr/>
          <p:nvPr/>
        </p:nvCxnSpPr>
        <p:spPr>
          <a:xfrm flipH="1">
            <a:off x="1310185" y="5924237"/>
            <a:ext cx="655093" cy="5584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0555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0B2DF-0734-47D6-A3FD-AE047A8EF74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33E72E8-33AD-494F-9312-FCA43A61FE1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94F8081D-FFC7-4234-AFBF-BD07C987C94C}"/>
              </a:ext>
            </a:extLst>
          </p:cNvPr>
          <p:cNvPicPr>
            <a:picLocks noChangeAspect="1"/>
          </p:cNvPicPr>
          <p:nvPr/>
        </p:nvPicPr>
        <p:blipFill>
          <a:blip r:embed="rId2"/>
          <a:stretch>
            <a:fillRect/>
          </a:stretch>
        </p:blipFill>
        <p:spPr>
          <a:xfrm>
            <a:off x="0" y="245660"/>
            <a:ext cx="12192000" cy="6247215"/>
          </a:xfrm>
          <a:prstGeom prst="rect">
            <a:avLst/>
          </a:prstGeom>
        </p:spPr>
      </p:pic>
    </p:spTree>
    <p:extLst>
      <p:ext uri="{BB962C8B-B14F-4D97-AF65-F5344CB8AC3E}">
        <p14:creationId xmlns:p14="http://schemas.microsoft.com/office/powerpoint/2010/main" val="184362463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D5750-1882-487E-8262-64069E01E227}"/>
              </a:ext>
            </a:extLst>
          </p:cNvPr>
          <p:cNvSpPr>
            <a:spLocks noGrp="1"/>
          </p:cNvSpPr>
          <p:nvPr>
            <p:ph type="title"/>
          </p:nvPr>
        </p:nvSpPr>
        <p:spPr>
          <a:xfrm>
            <a:off x="0" y="-204284"/>
            <a:ext cx="10515600" cy="1325563"/>
          </a:xfrm>
        </p:spPr>
        <p:txBody>
          <a:bodyPr/>
          <a:lstStyle/>
          <a:p>
            <a:r>
              <a:rPr lang="en-US" dirty="0"/>
              <a:t>Access Tier</a:t>
            </a:r>
          </a:p>
        </p:txBody>
      </p:sp>
      <p:sp>
        <p:nvSpPr>
          <p:cNvPr id="3" name="Content Placeholder 2">
            <a:extLst>
              <a:ext uri="{FF2B5EF4-FFF2-40B4-BE49-F238E27FC236}">
                <a16:creationId xmlns:a16="http://schemas.microsoft.com/office/drawing/2014/main" id="{687E7BC3-4691-40DB-B8BB-F25121BBE49B}"/>
              </a:ext>
            </a:extLst>
          </p:cNvPr>
          <p:cNvSpPr>
            <a:spLocks noGrp="1"/>
          </p:cNvSpPr>
          <p:nvPr>
            <p:ph idx="1"/>
          </p:nvPr>
        </p:nvSpPr>
        <p:spPr>
          <a:xfrm>
            <a:off x="0" y="1058647"/>
            <a:ext cx="10515600" cy="4351338"/>
          </a:xfrm>
        </p:spPr>
        <p:txBody>
          <a:bodyPr/>
          <a:lstStyle/>
          <a:p>
            <a:r>
              <a:rPr lang="en-US" dirty="0"/>
              <a:t>Hot – frequently access or should be ready</a:t>
            </a:r>
          </a:p>
          <a:p>
            <a:r>
              <a:rPr lang="en-US" dirty="0"/>
              <a:t>Cold – not frequently but at least once a month</a:t>
            </a:r>
          </a:p>
          <a:p>
            <a:r>
              <a:rPr lang="en-US" dirty="0"/>
              <a:t>Archive – very less access. Once or twice thrice </a:t>
            </a:r>
          </a:p>
        </p:txBody>
      </p:sp>
      <p:pic>
        <p:nvPicPr>
          <p:cNvPr id="4" name="Picture 3">
            <a:extLst>
              <a:ext uri="{FF2B5EF4-FFF2-40B4-BE49-F238E27FC236}">
                <a16:creationId xmlns:a16="http://schemas.microsoft.com/office/drawing/2014/main" id="{5A8B1911-B3F4-45A9-A3C7-D6E9D0EDF3B5}"/>
              </a:ext>
            </a:extLst>
          </p:cNvPr>
          <p:cNvPicPr>
            <a:picLocks noChangeAspect="1"/>
          </p:cNvPicPr>
          <p:nvPr/>
        </p:nvPicPr>
        <p:blipFill>
          <a:blip r:embed="rId2"/>
          <a:stretch>
            <a:fillRect/>
          </a:stretch>
        </p:blipFill>
        <p:spPr>
          <a:xfrm>
            <a:off x="0" y="3234316"/>
            <a:ext cx="12192000" cy="3623684"/>
          </a:xfrm>
          <a:prstGeom prst="rect">
            <a:avLst/>
          </a:prstGeom>
        </p:spPr>
      </p:pic>
    </p:spTree>
    <p:extLst>
      <p:ext uri="{BB962C8B-B14F-4D97-AF65-F5344CB8AC3E}">
        <p14:creationId xmlns:p14="http://schemas.microsoft.com/office/powerpoint/2010/main" val="23005561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8E7D8-F80D-4B6D-8660-E9C01B9567B8}"/>
              </a:ext>
            </a:extLst>
          </p:cNvPr>
          <p:cNvSpPr>
            <a:spLocks noGrp="1"/>
          </p:cNvSpPr>
          <p:nvPr>
            <p:ph type="title"/>
          </p:nvPr>
        </p:nvSpPr>
        <p:spPr>
          <a:xfrm>
            <a:off x="0" y="-371854"/>
            <a:ext cx="10515600" cy="1325563"/>
          </a:xfrm>
        </p:spPr>
        <p:txBody>
          <a:bodyPr/>
          <a:lstStyle/>
          <a:p>
            <a:r>
              <a:rPr lang="en-US" dirty="0"/>
              <a:t>Azure App Service</a:t>
            </a:r>
          </a:p>
        </p:txBody>
      </p:sp>
      <p:sp>
        <p:nvSpPr>
          <p:cNvPr id="3" name="Content Placeholder 2">
            <a:extLst>
              <a:ext uri="{FF2B5EF4-FFF2-40B4-BE49-F238E27FC236}">
                <a16:creationId xmlns:a16="http://schemas.microsoft.com/office/drawing/2014/main" id="{D04E91AE-F13C-4F16-BD11-F51B0A985469}"/>
              </a:ext>
            </a:extLst>
          </p:cNvPr>
          <p:cNvSpPr>
            <a:spLocks noGrp="1"/>
          </p:cNvSpPr>
          <p:nvPr>
            <p:ph idx="1"/>
          </p:nvPr>
        </p:nvSpPr>
        <p:spPr>
          <a:xfrm>
            <a:off x="0" y="610974"/>
            <a:ext cx="12192000" cy="6247026"/>
          </a:xfrm>
        </p:spPr>
        <p:txBody>
          <a:bodyPr/>
          <a:lstStyle/>
          <a:p>
            <a:r>
              <a:rPr lang="en-US" dirty="0"/>
              <a:t>Azure app service is full managed for deploying application without provisioning any infrastructure. It can be web app, web service, web </a:t>
            </a:r>
            <a:r>
              <a:rPr lang="en-US" dirty="0" err="1"/>
              <a:t>api</a:t>
            </a:r>
            <a:r>
              <a:rPr lang="en-US" dirty="0"/>
              <a:t>.</a:t>
            </a:r>
          </a:p>
          <a:p>
            <a:r>
              <a:rPr lang="en-US" dirty="0"/>
              <a:t>This service allows deploy to deploy apps developed multiple frameworks and languages.</a:t>
            </a:r>
          </a:p>
          <a:p>
            <a:r>
              <a:rPr lang="en-US" dirty="0"/>
              <a:t>It use app service plan to define compute power which will used by application.</a:t>
            </a:r>
          </a:p>
          <a:p>
            <a:r>
              <a:rPr lang="en-US" dirty="0"/>
              <a:t>In background, Azure will be creating VM for us with windows or Linux based.</a:t>
            </a:r>
          </a:p>
          <a:p>
            <a:r>
              <a:rPr lang="en-US" dirty="0"/>
              <a:t>We can create an app service plan and can deploy multiple apps in it.( goDaddy.com)</a:t>
            </a:r>
          </a:p>
          <a:p>
            <a:endParaRPr lang="en-US" dirty="0"/>
          </a:p>
        </p:txBody>
      </p:sp>
    </p:spTree>
    <p:extLst>
      <p:ext uri="{BB962C8B-B14F-4D97-AF65-F5344CB8AC3E}">
        <p14:creationId xmlns:p14="http://schemas.microsoft.com/office/powerpoint/2010/main" val="195701171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sp>
        <p:nvSpPr>
          <p:cNvPr id="3" name="Content Placeholder 2">
            <a:extLst>
              <a:ext uri="{FF2B5EF4-FFF2-40B4-BE49-F238E27FC236}">
                <a16:creationId xmlns:a16="http://schemas.microsoft.com/office/drawing/2014/main" id="{6CE73867-9842-49E4-850E-ED961558160F}"/>
              </a:ext>
            </a:extLst>
          </p:cNvPr>
          <p:cNvSpPr>
            <a:spLocks noGrp="1"/>
          </p:cNvSpPr>
          <p:nvPr>
            <p:ph idx="1"/>
          </p:nvPr>
        </p:nvSpPr>
        <p:spPr>
          <a:xfrm>
            <a:off x="0" y="641446"/>
            <a:ext cx="12192000" cy="6216554"/>
          </a:xfrm>
        </p:spPr>
        <p:txBody>
          <a:bodyPr/>
          <a:lstStyle/>
          <a:p>
            <a:r>
              <a:rPr lang="en-US" dirty="0"/>
              <a:t>Go to portal and select Web app.</a:t>
            </a:r>
          </a:p>
          <a:p>
            <a:r>
              <a:rPr lang="en-US" dirty="0"/>
              <a:t>Click on create resource, select Web App and create.</a:t>
            </a:r>
          </a:p>
        </p:txBody>
      </p:sp>
      <p:pic>
        <p:nvPicPr>
          <p:cNvPr id="4" name="Picture 3">
            <a:extLst>
              <a:ext uri="{FF2B5EF4-FFF2-40B4-BE49-F238E27FC236}">
                <a16:creationId xmlns:a16="http://schemas.microsoft.com/office/drawing/2014/main" id="{DB33D7DB-C61E-47C0-BE6A-FBBAE5A73088}"/>
              </a:ext>
            </a:extLst>
          </p:cNvPr>
          <p:cNvPicPr>
            <a:picLocks noChangeAspect="1"/>
          </p:cNvPicPr>
          <p:nvPr/>
        </p:nvPicPr>
        <p:blipFill>
          <a:blip r:embed="rId2"/>
          <a:stretch>
            <a:fillRect/>
          </a:stretch>
        </p:blipFill>
        <p:spPr>
          <a:xfrm>
            <a:off x="0" y="1665027"/>
            <a:ext cx="12192000" cy="5192973"/>
          </a:xfrm>
          <a:prstGeom prst="rect">
            <a:avLst/>
          </a:prstGeom>
        </p:spPr>
      </p:pic>
    </p:spTree>
    <p:extLst>
      <p:ext uri="{BB962C8B-B14F-4D97-AF65-F5344CB8AC3E}">
        <p14:creationId xmlns:p14="http://schemas.microsoft.com/office/powerpoint/2010/main" val="285468848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sp>
        <p:nvSpPr>
          <p:cNvPr id="3" name="Content Placeholder 2">
            <a:extLst>
              <a:ext uri="{FF2B5EF4-FFF2-40B4-BE49-F238E27FC236}">
                <a16:creationId xmlns:a16="http://schemas.microsoft.com/office/drawing/2014/main" id="{6CE73867-9842-49E4-850E-ED961558160F}"/>
              </a:ext>
            </a:extLst>
          </p:cNvPr>
          <p:cNvSpPr>
            <a:spLocks noGrp="1"/>
          </p:cNvSpPr>
          <p:nvPr>
            <p:ph idx="1"/>
          </p:nvPr>
        </p:nvSpPr>
        <p:spPr>
          <a:xfrm>
            <a:off x="0" y="641446"/>
            <a:ext cx="12192000" cy="6216554"/>
          </a:xfrm>
        </p:spPr>
        <p:txBody>
          <a:bodyPr/>
          <a:lstStyle/>
          <a:p>
            <a:r>
              <a:rPr lang="en-US" dirty="0"/>
              <a:t>Here we will have to create static web app so, I will select static web app.</a:t>
            </a:r>
          </a:p>
          <a:p>
            <a:endParaRPr lang="en-US" dirty="0"/>
          </a:p>
        </p:txBody>
      </p:sp>
      <p:pic>
        <p:nvPicPr>
          <p:cNvPr id="5" name="Picture 4">
            <a:extLst>
              <a:ext uri="{FF2B5EF4-FFF2-40B4-BE49-F238E27FC236}">
                <a16:creationId xmlns:a16="http://schemas.microsoft.com/office/drawing/2014/main" id="{0542A263-603F-4B9D-B52B-A577D22A4A97}"/>
              </a:ext>
            </a:extLst>
          </p:cNvPr>
          <p:cNvPicPr>
            <a:picLocks noChangeAspect="1"/>
          </p:cNvPicPr>
          <p:nvPr/>
        </p:nvPicPr>
        <p:blipFill>
          <a:blip r:embed="rId2"/>
          <a:stretch>
            <a:fillRect/>
          </a:stretch>
        </p:blipFill>
        <p:spPr>
          <a:xfrm>
            <a:off x="636896" y="1163685"/>
            <a:ext cx="10153650" cy="5172075"/>
          </a:xfrm>
          <a:prstGeom prst="rect">
            <a:avLst/>
          </a:prstGeom>
        </p:spPr>
      </p:pic>
      <p:cxnSp>
        <p:nvCxnSpPr>
          <p:cNvPr id="7" name="Straight Arrow Connector 6">
            <a:extLst>
              <a:ext uri="{FF2B5EF4-FFF2-40B4-BE49-F238E27FC236}">
                <a16:creationId xmlns:a16="http://schemas.microsoft.com/office/drawing/2014/main" id="{29F7AC49-D697-4CC1-AA3C-AE6D340906FA}"/>
              </a:ext>
            </a:extLst>
          </p:cNvPr>
          <p:cNvCxnSpPr/>
          <p:nvPr/>
        </p:nvCxnSpPr>
        <p:spPr>
          <a:xfrm>
            <a:off x="1583140" y="5745707"/>
            <a:ext cx="20471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4627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sp>
        <p:nvSpPr>
          <p:cNvPr id="3" name="Content Placeholder 2">
            <a:extLst>
              <a:ext uri="{FF2B5EF4-FFF2-40B4-BE49-F238E27FC236}">
                <a16:creationId xmlns:a16="http://schemas.microsoft.com/office/drawing/2014/main" id="{6CE73867-9842-49E4-850E-ED961558160F}"/>
              </a:ext>
            </a:extLst>
          </p:cNvPr>
          <p:cNvSpPr>
            <a:spLocks noGrp="1"/>
          </p:cNvSpPr>
          <p:nvPr>
            <p:ph idx="1"/>
          </p:nvPr>
        </p:nvSpPr>
        <p:spPr>
          <a:xfrm>
            <a:off x="0" y="641446"/>
            <a:ext cx="12192000" cy="6216554"/>
          </a:xfrm>
        </p:spPr>
        <p:txBody>
          <a:bodyPr/>
          <a:lstStyle/>
          <a:p>
            <a:r>
              <a:rPr lang="en-US" dirty="0"/>
              <a:t>Here we will have to create static web app so, I will select static web app.</a:t>
            </a:r>
          </a:p>
          <a:p>
            <a:endParaRPr lang="en-US" dirty="0"/>
          </a:p>
        </p:txBody>
      </p:sp>
      <p:cxnSp>
        <p:nvCxnSpPr>
          <p:cNvPr id="7" name="Straight Arrow Connector 6">
            <a:extLst>
              <a:ext uri="{FF2B5EF4-FFF2-40B4-BE49-F238E27FC236}">
                <a16:creationId xmlns:a16="http://schemas.microsoft.com/office/drawing/2014/main" id="{29F7AC49-D697-4CC1-AA3C-AE6D340906FA}"/>
              </a:ext>
            </a:extLst>
          </p:cNvPr>
          <p:cNvCxnSpPr/>
          <p:nvPr/>
        </p:nvCxnSpPr>
        <p:spPr>
          <a:xfrm>
            <a:off x="1583140" y="5745707"/>
            <a:ext cx="204716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4" name="Picture 3">
            <a:extLst>
              <a:ext uri="{FF2B5EF4-FFF2-40B4-BE49-F238E27FC236}">
                <a16:creationId xmlns:a16="http://schemas.microsoft.com/office/drawing/2014/main" id="{4A016640-A7E4-453E-97EB-284E70AA4B09}"/>
              </a:ext>
            </a:extLst>
          </p:cNvPr>
          <p:cNvPicPr>
            <a:picLocks noChangeAspect="1"/>
          </p:cNvPicPr>
          <p:nvPr/>
        </p:nvPicPr>
        <p:blipFill>
          <a:blip r:embed="rId2"/>
          <a:stretch>
            <a:fillRect/>
          </a:stretch>
        </p:blipFill>
        <p:spPr>
          <a:xfrm>
            <a:off x="200025" y="1214650"/>
            <a:ext cx="11791950" cy="5643349"/>
          </a:xfrm>
          <a:prstGeom prst="rect">
            <a:avLst/>
          </a:prstGeom>
        </p:spPr>
      </p:pic>
    </p:spTree>
    <p:extLst>
      <p:ext uri="{BB962C8B-B14F-4D97-AF65-F5344CB8AC3E}">
        <p14:creationId xmlns:p14="http://schemas.microsoft.com/office/powerpoint/2010/main" val="93142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sp>
        <p:nvSpPr>
          <p:cNvPr id="3" name="Content Placeholder 2">
            <a:extLst>
              <a:ext uri="{FF2B5EF4-FFF2-40B4-BE49-F238E27FC236}">
                <a16:creationId xmlns:a16="http://schemas.microsoft.com/office/drawing/2014/main" id="{6CE73867-9842-49E4-850E-ED961558160F}"/>
              </a:ext>
            </a:extLst>
          </p:cNvPr>
          <p:cNvSpPr>
            <a:spLocks noGrp="1"/>
          </p:cNvSpPr>
          <p:nvPr>
            <p:ph idx="1"/>
          </p:nvPr>
        </p:nvSpPr>
        <p:spPr>
          <a:xfrm>
            <a:off x="0" y="641446"/>
            <a:ext cx="12192000" cy="6216554"/>
          </a:xfrm>
        </p:spPr>
        <p:txBody>
          <a:bodyPr/>
          <a:lstStyle/>
          <a:p>
            <a:r>
              <a:rPr lang="en-US" dirty="0"/>
              <a:t>Here we will have to create static web app so, I will select static web app.</a:t>
            </a:r>
          </a:p>
          <a:p>
            <a:endParaRPr lang="en-US" dirty="0"/>
          </a:p>
        </p:txBody>
      </p:sp>
      <p:pic>
        <p:nvPicPr>
          <p:cNvPr id="5" name="Picture 4">
            <a:extLst>
              <a:ext uri="{FF2B5EF4-FFF2-40B4-BE49-F238E27FC236}">
                <a16:creationId xmlns:a16="http://schemas.microsoft.com/office/drawing/2014/main" id="{F453CC37-1283-4FAB-A9D4-2DB844C04D26}"/>
              </a:ext>
            </a:extLst>
          </p:cNvPr>
          <p:cNvPicPr>
            <a:picLocks noChangeAspect="1"/>
          </p:cNvPicPr>
          <p:nvPr/>
        </p:nvPicPr>
        <p:blipFill>
          <a:blip r:embed="rId2"/>
          <a:stretch>
            <a:fillRect/>
          </a:stretch>
        </p:blipFill>
        <p:spPr>
          <a:xfrm>
            <a:off x="0" y="1122653"/>
            <a:ext cx="12192000" cy="2726015"/>
          </a:xfrm>
          <a:prstGeom prst="rect">
            <a:avLst/>
          </a:prstGeom>
        </p:spPr>
      </p:pic>
      <p:pic>
        <p:nvPicPr>
          <p:cNvPr id="6" name="Picture 5">
            <a:extLst>
              <a:ext uri="{FF2B5EF4-FFF2-40B4-BE49-F238E27FC236}">
                <a16:creationId xmlns:a16="http://schemas.microsoft.com/office/drawing/2014/main" id="{EA3F99CC-3CB9-4ADF-BABA-9B8A78510CFB}"/>
              </a:ext>
            </a:extLst>
          </p:cNvPr>
          <p:cNvPicPr>
            <a:picLocks noChangeAspect="1"/>
          </p:cNvPicPr>
          <p:nvPr/>
        </p:nvPicPr>
        <p:blipFill>
          <a:blip r:embed="rId3"/>
          <a:stretch>
            <a:fillRect/>
          </a:stretch>
        </p:blipFill>
        <p:spPr>
          <a:xfrm>
            <a:off x="50042" y="4329874"/>
            <a:ext cx="12192000" cy="2502597"/>
          </a:xfrm>
          <a:prstGeom prst="rect">
            <a:avLst/>
          </a:prstGeom>
        </p:spPr>
      </p:pic>
      <p:cxnSp>
        <p:nvCxnSpPr>
          <p:cNvPr id="9" name="Straight Arrow Connector 8">
            <a:extLst>
              <a:ext uri="{FF2B5EF4-FFF2-40B4-BE49-F238E27FC236}">
                <a16:creationId xmlns:a16="http://schemas.microsoft.com/office/drawing/2014/main" id="{16B68355-1FB6-4329-9E2E-E6E272D9E8A7}"/>
              </a:ext>
            </a:extLst>
          </p:cNvPr>
          <p:cNvCxnSpPr/>
          <p:nvPr/>
        </p:nvCxnSpPr>
        <p:spPr>
          <a:xfrm>
            <a:off x="2047164" y="5735347"/>
            <a:ext cx="668740" cy="481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315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pic>
        <p:nvPicPr>
          <p:cNvPr id="4" name="Content Placeholder 3">
            <a:extLst>
              <a:ext uri="{FF2B5EF4-FFF2-40B4-BE49-F238E27FC236}">
                <a16:creationId xmlns:a16="http://schemas.microsoft.com/office/drawing/2014/main" id="{9BE42F9C-853F-4E9A-82E3-112B97D41F41}"/>
              </a:ext>
            </a:extLst>
          </p:cNvPr>
          <p:cNvPicPr>
            <a:picLocks noGrp="1" noChangeAspect="1"/>
          </p:cNvPicPr>
          <p:nvPr>
            <p:ph idx="1"/>
          </p:nvPr>
        </p:nvPicPr>
        <p:blipFill>
          <a:blip r:embed="rId2"/>
          <a:stretch>
            <a:fillRect/>
          </a:stretch>
        </p:blipFill>
        <p:spPr>
          <a:xfrm>
            <a:off x="140964" y="641350"/>
            <a:ext cx="11910072" cy="6216650"/>
          </a:xfrm>
          <a:prstGeom prst="rect">
            <a:avLst/>
          </a:prstGeom>
        </p:spPr>
      </p:pic>
      <p:cxnSp>
        <p:nvCxnSpPr>
          <p:cNvPr id="9" name="Straight Arrow Connector 8">
            <a:extLst>
              <a:ext uri="{FF2B5EF4-FFF2-40B4-BE49-F238E27FC236}">
                <a16:creationId xmlns:a16="http://schemas.microsoft.com/office/drawing/2014/main" id="{16B68355-1FB6-4329-9E2E-E6E272D9E8A7}"/>
              </a:ext>
            </a:extLst>
          </p:cNvPr>
          <p:cNvCxnSpPr/>
          <p:nvPr/>
        </p:nvCxnSpPr>
        <p:spPr>
          <a:xfrm>
            <a:off x="2047164" y="5735347"/>
            <a:ext cx="668740" cy="481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8159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sp>
        <p:nvSpPr>
          <p:cNvPr id="5" name="Content Placeholder 4">
            <a:extLst>
              <a:ext uri="{FF2B5EF4-FFF2-40B4-BE49-F238E27FC236}">
                <a16:creationId xmlns:a16="http://schemas.microsoft.com/office/drawing/2014/main" id="{529A845F-CDDC-4171-8BE2-40C8CCE7C2C0}"/>
              </a:ext>
            </a:extLst>
          </p:cNvPr>
          <p:cNvSpPr>
            <a:spLocks noGrp="1"/>
          </p:cNvSpPr>
          <p:nvPr>
            <p:ph idx="1"/>
          </p:nvPr>
        </p:nvSpPr>
        <p:spPr>
          <a:xfrm>
            <a:off x="-1" y="805218"/>
            <a:ext cx="12050973" cy="6052781"/>
          </a:xfrm>
        </p:spPr>
        <p:txBody>
          <a:bodyPr/>
          <a:lstStyle/>
          <a:p>
            <a:r>
              <a:rPr lang="en-US" dirty="0"/>
              <a:t>For this you will have to login in your GitHub account and once it will be done your git account will be sync with web app service.</a:t>
            </a:r>
          </a:p>
          <a:p>
            <a:r>
              <a:rPr lang="en-US" dirty="0"/>
              <a:t>You will be able to see your username and all repositories.</a:t>
            </a:r>
          </a:p>
          <a:p>
            <a:endParaRPr lang="en-US" dirty="0"/>
          </a:p>
        </p:txBody>
      </p:sp>
      <p:pic>
        <p:nvPicPr>
          <p:cNvPr id="6" name="Picture 5">
            <a:extLst>
              <a:ext uri="{FF2B5EF4-FFF2-40B4-BE49-F238E27FC236}">
                <a16:creationId xmlns:a16="http://schemas.microsoft.com/office/drawing/2014/main" id="{5058652A-4C5E-43D2-BAA3-A299E5E08EB4}"/>
              </a:ext>
            </a:extLst>
          </p:cNvPr>
          <p:cNvPicPr>
            <a:picLocks noChangeAspect="1"/>
          </p:cNvPicPr>
          <p:nvPr/>
        </p:nvPicPr>
        <p:blipFill>
          <a:blip r:embed="rId2"/>
          <a:stretch>
            <a:fillRect/>
          </a:stretch>
        </p:blipFill>
        <p:spPr>
          <a:xfrm>
            <a:off x="0" y="2388358"/>
            <a:ext cx="12192000" cy="4469641"/>
          </a:xfrm>
          <a:prstGeom prst="rect">
            <a:avLst/>
          </a:prstGeom>
        </p:spPr>
      </p:pic>
    </p:spTree>
    <p:extLst>
      <p:ext uri="{BB962C8B-B14F-4D97-AF65-F5344CB8AC3E}">
        <p14:creationId xmlns:p14="http://schemas.microsoft.com/office/powerpoint/2010/main" val="19818048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sp>
        <p:nvSpPr>
          <p:cNvPr id="5" name="Content Placeholder 4">
            <a:extLst>
              <a:ext uri="{FF2B5EF4-FFF2-40B4-BE49-F238E27FC236}">
                <a16:creationId xmlns:a16="http://schemas.microsoft.com/office/drawing/2014/main" id="{529A845F-CDDC-4171-8BE2-40C8CCE7C2C0}"/>
              </a:ext>
            </a:extLst>
          </p:cNvPr>
          <p:cNvSpPr>
            <a:spLocks noGrp="1"/>
          </p:cNvSpPr>
          <p:nvPr>
            <p:ph idx="1"/>
          </p:nvPr>
        </p:nvSpPr>
        <p:spPr>
          <a:xfrm>
            <a:off x="-1" y="805218"/>
            <a:ext cx="12050973" cy="6052781"/>
          </a:xfrm>
        </p:spPr>
        <p:txBody>
          <a:bodyPr/>
          <a:lstStyle/>
          <a:p>
            <a:r>
              <a:rPr lang="en-US" dirty="0"/>
              <a:t>This web app config will look like</a:t>
            </a:r>
          </a:p>
          <a:p>
            <a:pPr marL="0" indent="0">
              <a:buNone/>
            </a:pPr>
            <a:endParaRPr lang="en-US" dirty="0"/>
          </a:p>
        </p:txBody>
      </p:sp>
      <p:pic>
        <p:nvPicPr>
          <p:cNvPr id="3" name="Picture 2">
            <a:extLst>
              <a:ext uri="{FF2B5EF4-FFF2-40B4-BE49-F238E27FC236}">
                <a16:creationId xmlns:a16="http://schemas.microsoft.com/office/drawing/2014/main" id="{0095114C-4657-4A21-AA92-6D86633C262F}"/>
              </a:ext>
            </a:extLst>
          </p:cNvPr>
          <p:cNvPicPr>
            <a:picLocks noChangeAspect="1"/>
          </p:cNvPicPr>
          <p:nvPr/>
        </p:nvPicPr>
        <p:blipFill>
          <a:blip r:embed="rId2"/>
          <a:stretch>
            <a:fillRect/>
          </a:stretch>
        </p:blipFill>
        <p:spPr>
          <a:xfrm>
            <a:off x="805218" y="1238168"/>
            <a:ext cx="10112991" cy="2654038"/>
          </a:xfrm>
          <a:prstGeom prst="rect">
            <a:avLst/>
          </a:prstGeom>
        </p:spPr>
      </p:pic>
      <p:pic>
        <p:nvPicPr>
          <p:cNvPr id="4" name="Picture 3">
            <a:extLst>
              <a:ext uri="{FF2B5EF4-FFF2-40B4-BE49-F238E27FC236}">
                <a16:creationId xmlns:a16="http://schemas.microsoft.com/office/drawing/2014/main" id="{0AC05961-55F9-452D-A1C6-970932995882}"/>
              </a:ext>
            </a:extLst>
          </p:cNvPr>
          <p:cNvPicPr>
            <a:picLocks noChangeAspect="1"/>
          </p:cNvPicPr>
          <p:nvPr/>
        </p:nvPicPr>
        <p:blipFill>
          <a:blip r:embed="rId3"/>
          <a:stretch>
            <a:fillRect/>
          </a:stretch>
        </p:blipFill>
        <p:spPr>
          <a:xfrm>
            <a:off x="904875" y="3892206"/>
            <a:ext cx="10013334" cy="2783492"/>
          </a:xfrm>
          <a:prstGeom prst="rect">
            <a:avLst/>
          </a:prstGeom>
        </p:spPr>
      </p:pic>
    </p:spTree>
    <p:extLst>
      <p:ext uri="{BB962C8B-B14F-4D97-AF65-F5344CB8AC3E}">
        <p14:creationId xmlns:p14="http://schemas.microsoft.com/office/powerpoint/2010/main" val="717227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75A-2698-43C6-B585-A05CCA49A49F}"/>
              </a:ext>
            </a:extLst>
          </p:cNvPr>
          <p:cNvSpPr>
            <a:spLocks noGrp="1"/>
          </p:cNvSpPr>
          <p:nvPr>
            <p:ph type="title"/>
          </p:nvPr>
        </p:nvSpPr>
        <p:spPr>
          <a:xfrm>
            <a:off x="0" y="-249024"/>
            <a:ext cx="11353800" cy="1325563"/>
          </a:xfrm>
        </p:spPr>
        <p:txBody>
          <a:bodyPr>
            <a:normAutofit/>
          </a:bodyPr>
          <a:lstStyle/>
          <a:p>
            <a:r>
              <a:rPr lang="en-US" dirty="0"/>
              <a:t>Create Linux VM and perform some operations</a:t>
            </a:r>
          </a:p>
        </p:txBody>
      </p:sp>
      <p:pic>
        <p:nvPicPr>
          <p:cNvPr id="4" name="Picture 3">
            <a:extLst>
              <a:ext uri="{FF2B5EF4-FFF2-40B4-BE49-F238E27FC236}">
                <a16:creationId xmlns:a16="http://schemas.microsoft.com/office/drawing/2014/main" id="{BD9BFB53-3780-4125-9DD2-55E995124572}"/>
              </a:ext>
            </a:extLst>
          </p:cNvPr>
          <p:cNvPicPr>
            <a:picLocks noChangeAspect="1"/>
          </p:cNvPicPr>
          <p:nvPr/>
        </p:nvPicPr>
        <p:blipFill>
          <a:blip r:embed="rId2"/>
          <a:stretch>
            <a:fillRect/>
          </a:stretch>
        </p:blipFill>
        <p:spPr>
          <a:xfrm>
            <a:off x="0" y="791570"/>
            <a:ext cx="12192000" cy="6061031"/>
          </a:xfrm>
          <a:prstGeom prst="rect">
            <a:avLst/>
          </a:prstGeom>
        </p:spPr>
      </p:pic>
      <p:cxnSp>
        <p:nvCxnSpPr>
          <p:cNvPr id="6" name="Straight Arrow Connector 5">
            <a:extLst>
              <a:ext uri="{FF2B5EF4-FFF2-40B4-BE49-F238E27FC236}">
                <a16:creationId xmlns:a16="http://schemas.microsoft.com/office/drawing/2014/main" id="{3BB3CE96-B60F-40AD-921B-A036E4398E7D}"/>
              </a:ext>
            </a:extLst>
          </p:cNvPr>
          <p:cNvCxnSpPr/>
          <p:nvPr/>
        </p:nvCxnSpPr>
        <p:spPr>
          <a:xfrm flipH="1">
            <a:off x="3630304" y="5145206"/>
            <a:ext cx="805218" cy="5459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19161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sp>
        <p:nvSpPr>
          <p:cNvPr id="5" name="Content Placeholder 4">
            <a:extLst>
              <a:ext uri="{FF2B5EF4-FFF2-40B4-BE49-F238E27FC236}">
                <a16:creationId xmlns:a16="http://schemas.microsoft.com/office/drawing/2014/main" id="{529A845F-CDDC-4171-8BE2-40C8CCE7C2C0}"/>
              </a:ext>
            </a:extLst>
          </p:cNvPr>
          <p:cNvSpPr>
            <a:spLocks noGrp="1"/>
          </p:cNvSpPr>
          <p:nvPr>
            <p:ph idx="1"/>
          </p:nvPr>
        </p:nvSpPr>
        <p:spPr>
          <a:xfrm>
            <a:off x="-1" y="805218"/>
            <a:ext cx="12050973" cy="6052781"/>
          </a:xfrm>
        </p:spPr>
        <p:txBody>
          <a:bodyPr/>
          <a:lstStyle/>
          <a:p>
            <a:r>
              <a:rPr lang="en-US" dirty="0"/>
              <a:t>Click on next till review and create.</a:t>
            </a:r>
          </a:p>
          <a:p>
            <a:pPr marL="0" indent="0">
              <a:buNone/>
            </a:pPr>
            <a:endParaRPr lang="en-US" dirty="0"/>
          </a:p>
        </p:txBody>
      </p:sp>
      <p:pic>
        <p:nvPicPr>
          <p:cNvPr id="6" name="Picture 5">
            <a:extLst>
              <a:ext uri="{FF2B5EF4-FFF2-40B4-BE49-F238E27FC236}">
                <a16:creationId xmlns:a16="http://schemas.microsoft.com/office/drawing/2014/main" id="{51ADF52F-D507-4327-89E7-41FEDF0E957B}"/>
              </a:ext>
            </a:extLst>
          </p:cNvPr>
          <p:cNvPicPr>
            <a:picLocks noChangeAspect="1"/>
          </p:cNvPicPr>
          <p:nvPr/>
        </p:nvPicPr>
        <p:blipFill>
          <a:blip r:embed="rId2"/>
          <a:stretch>
            <a:fillRect/>
          </a:stretch>
        </p:blipFill>
        <p:spPr>
          <a:xfrm>
            <a:off x="288735" y="1299238"/>
            <a:ext cx="6516890" cy="5185935"/>
          </a:xfrm>
          <a:prstGeom prst="rect">
            <a:avLst/>
          </a:prstGeom>
        </p:spPr>
      </p:pic>
      <p:cxnSp>
        <p:nvCxnSpPr>
          <p:cNvPr id="8" name="Straight Arrow Connector 7">
            <a:extLst>
              <a:ext uri="{FF2B5EF4-FFF2-40B4-BE49-F238E27FC236}">
                <a16:creationId xmlns:a16="http://schemas.microsoft.com/office/drawing/2014/main" id="{8E3735EA-D502-4838-A1CA-52235625933E}"/>
              </a:ext>
            </a:extLst>
          </p:cNvPr>
          <p:cNvCxnSpPr/>
          <p:nvPr/>
        </p:nvCxnSpPr>
        <p:spPr>
          <a:xfrm flipH="1">
            <a:off x="928048" y="5131558"/>
            <a:ext cx="859809" cy="10508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02587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pic>
        <p:nvPicPr>
          <p:cNvPr id="3" name="Content Placeholder 2">
            <a:extLst>
              <a:ext uri="{FF2B5EF4-FFF2-40B4-BE49-F238E27FC236}">
                <a16:creationId xmlns:a16="http://schemas.microsoft.com/office/drawing/2014/main" id="{35CB9091-CDF5-4FBB-8A96-9AD0D03D54CE}"/>
              </a:ext>
            </a:extLst>
          </p:cNvPr>
          <p:cNvPicPr>
            <a:picLocks noGrp="1" noChangeAspect="1"/>
          </p:cNvPicPr>
          <p:nvPr>
            <p:ph idx="1"/>
          </p:nvPr>
        </p:nvPicPr>
        <p:blipFill>
          <a:blip r:embed="rId2"/>
          <a:stretch>
            <a:fillRect/>
          </a:stretch>
        </p:blipFill>
        <p:spPr>
          <a:xfrm>
            <a:off x="0" y="926413"/>
            <a:ext cx="12050713" cy="4084538"/>
          </a:xfrm>
          <a:prstGeom prst="rect">
            <a:avLst/>
          </a:prstGeom>
        </p:spPr>
      </p:pic>
    </p:spTree>
    <p:extLst>
      <p:ext uri="{BB962C8B-B14F-4D97-AF65-F5344CB8AC3E}">
        <p14:creationId xmlns:p14="http://schemas.microsoft.com/office/powerpoint/2010/main" val="39127629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pic>
        <p:nvPicPr>
          <p:cNvPr id="3" name="Content Placeholder 2">
            <a:extLst>
              <a:ext uri="{FF2B5EF4-FFF2-40B4-BE49-F238E27FC236}">
                <a16:creationId xmlns:a16="http://schemas.microsoft.com/office/drawing/2014/main" id="{35CB9091-CDF5-4FBB-8A96-9AD0D03D54CE}"/>
              </a:ext>
            </a:extLst>
          </p:cNvPr>
          <p:cNvPicPr>
            <a:picLocks noGrp="1" noChangeAspect="1"/>
          </p:cNvPicPr>
          <p:nvPr>
            <p:ph idx="1"/>
          </p:nvPr>
        </p:nvPicPr>
        <p:blipFill>
          <a:blip r:embed="rId2"/>
          <a:stretch>
            <a:fillRect/>
          </a:stretch>
        </p:blipFill>
        <p:spPr>
          <a:xfrm>
            <a:off x="0" y="926413"/>
            <a:ext cx="12050713" cy="4084538"/>
          </a:xfrm>
          <a:prstGeom prst="rect">
            <a:avLst/>
          </a:prstGeom>
        </p:spPr>
      </p:pic>
    </p:spTree>
    <p:extLst>
      <p:ext uri="{BB962C8B-B14F-4D97-AF65-F5344CB8AC3E}">
        <p14:creationId xmlns:p14="http://schemas.microsoft.com/office/powerpoint/2010/main" val="39588271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399150"/>
            <a:ext cx="10515600" cy="1325563"/>
          </a:xfrm>
        </p:spPr>
        <p:txBody>
          <a:bodyPr/>
          <a:lstStyle/>
          <a:p>
            <a:r>
              <a:rPr lang="en-US" b="1" dirty="0"/>
              <a:t>Creating a static HTML web app in Azure</a:t>
            </a:r>
          </a:p>
        </p:txBody>
      </p:sp>
      <p:sp>
        <p:nvSpPr>
          <p:cNvPr id="5" name="Content Placeholder 4">
            <a:extLst>
              <a:ext uri="{FF2B5EF4-FFF2-40B4-BE49-F238E27FC236}">
                <a16:creationId xmlns:a16="http://schemas.microsoft.com/office/drawing/2014/main" id="{AB25A5ED-A827-4A47-AF50-D4A52D423592}"/>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E5414A20-76B7-4466-8CA4-937BCE836E88}"/>
              </a:ext>
            </a:extLst>
          </p:cNvPr>
          <p:cNvPicPr>
            <a:picLocks noChangeAspect="1"/>
          </p:cNvPicPr>
          <p:nvPr/>
        </p:nvPicPr>
        <p:blipFill>
          <a:blip r:embed="rId2"/>
          <a:stretch>
            <a:fillRect/>
          </a:stretch>
        </p:blipFill>
        <p:spPr>
          <a:xfrm>
            <a:off x="0" y="926413"/>
            <a:ext cx="12192000" cy="5533704"/>
          </a:xfrm>
          <a:prstGeom prst="rect">
            <a:avLst/>
          </a:prstGeom>
        </p:spPr>
      </p:pic>
    </p:spTree>
    <p:extLst>
      <p:ext uri="{BB962C8B-B14F-4D97-AF65-F5344CB8AC3E}">
        <p14:creationId xmlns:p14="http://schemas.microsoft.com/office/powerpoint/2010/main" val="1450908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AA25C-71CC-4F78-97C3-92F6C5D0DB12}"/>
              </a:ext>
            </a:extLst>
          </p:cNvPr>
          <p:cNvSpPr>
            <a:spLocks noGrp="1"/>
          </p:cNvSpPr>
          <p:nvPr>
            <p:ph type="title"/>
          </p:nvPr>
        </p:nvSpPr>
        <p:spPr>
          <a:xfrm>
            <a:off x="0" y="18255"/>
            <a:ext cx="10515600" cy="1325563"/>
          </a:xfrm>
        </p:spPr>
        <p:txBody>
          <a:bodyPr/>
          <a:lstStyle/>
          <a:p>
            <a:r>
              <a:rPr lang="en-US" b="1" dirty="0"/>
              <a:t>Rendering our static App</a:t>
            </a:r>
          </a:p>
        </p:txBody>
      </p:sp>
      <p:pic>
        <p:nvPicPr>
          <p:cNvPr id="3" name="Content Placeholder 2">
            <a:extLst>
              <a:ext uri="{FF2B5EF4-FFF2-40B4-BE49-F238E27FC236}">
                <a16:creationId xmlns:a16="http://schemas.microsoft.com/office/drawing/2014/main" id="{662312BF-F547-4CE5-A519-D86D87939E5E}"/>
              </a:ext>
            </a:extLst>
          </p:cNvPr>
          <p:cNvPicPr>
            <a:picLocks noGrp="1" noChangeAspect="1"/>
          </p:cNvPicPr>
          <p:nvPr>
            <p:ph idx="1"/>
          </p:nvPr>
        </p:nvPicPr>
        <p:blipFill>
          <a:blip r:embed="rId2"/>
          <a:stretch>
            <a:fillRect/>
          </a:stretch>
        </p:blipFill>
        <p:spPr>
          <a:xfrm>
            <a:off x="428767" y="1086346"/>
            <a:ext cx="10515600" cy="1762864"/>
          </a:xfrm>
          <a:prstGeom prst="rect">
            <a:avLst/>
          </a:prstGeom>
        </p:spPr>
      </p:pic>
      <p:pic>
        <p:nvPicPr>
          <p:cNvPr id="4" name="Picture 3">
            <a:extLst>
              <a:ext uri="{FF2B5EF4-FFF2-40B4-BE49-F238E27FC236}">
                <a16:creationId xmlns:a16="http://schemas.microsoft.com/office/drawing/2014/main" id="{D18A3DC1-AC15-4D7E-891D-C0A0851CE549}"/>
              </a:ext>
            </a:extLst>
          </p:cNvPr>
          <p:cNvPicPr>
            <a:picLocks noChangeAspect="1"/>
          </p:cNvPicPr>
          <p:nvPr/>
        </p:nvPicPr>
        <p:blipFill>
          <a:blip r:embed="rId3"/>
          <a:stretch>
            <a:fillRect/>
          </a:stretch>
        </p:blipFill>
        <p:spPr>
          <a:xfrm>
            <a:off x="0" y="2411908"/>
            <a:ext cx="12192000" cy="3864271"/>
          </a:xfrm>
          <a:prstGeom prst="rect">
            <a:avLst/>
          </a:prstGeom>
        </p:spPr>
      </p:pic>
    </p:spTree>
    <p:extLst>
      <p:ext uri="{BB962C8B-B14F-4D97-AF65-F5344CB8AC3E}">
        <p14:creationId xmlns:p14="http://schemas.microsoft.com/office/powerpoint/2010/main" val="418269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1275A-2698-43C6-B585-A05CCA49A49F}"/>
              </a:ext>
            </a:extLst>
          </p:cNvPr>
          <p:cNvSpPr>
            <a:spLocks noGrp="1"/>
          </p:cNvSpPr>
          <p:nvPr>
            <p:ph type="title"/>
          </p:nvPr>
        </p:nvSpPr>
        <p:spPr>
          <a:xfrm>
            <a:off x="0" y="-249024"/>
            <a:ext cx="11353800" cy="1325563"/>
          </a:xfrm>
        </p:spPr>
        <p:txBody>
          <a:bodyPr>
            <a:normAutofit/>
          </a:bodyPr>
          <a:lstStyle/>
          <a:p>
            <a:r>
              <a:rPr lang="en-US" dirty="0"/>
              <a:t>Create Linux VM and perform some operations</a:t>
            </a:r>
          </a:p>
        </p:txBody>
      </p:sp>
      <p:pic>
        <p:nvPicPr>
          <p:cNvPr id="3" name="Picture 2">
            <a:extLst>
              <a:ext uri="{FF2B5EF4-FFF2-40B4-BE49-F238E27FC236}">
                <a16:creationId xmlns:a16="http://schemas.microsoft.com/office/drawing/2014/main" id="{4F4A0F2D-1333-4B3C-BC6C-BA1853FE9175}"/>
              </a:ext>
            </a:extLst>
          </p:cNvPr>
          <p:cNvPicPr>
            <a:picLocks noChangeAspect="1"/>
          </p:cNvPicPr>
          <p:nvPr/>
        </p:nvPicPr>
        <p:blipFill>
          <a:blip r:embed="rId2"/>
          <a:stretch>
            <a:fillRect/>
          </a:stretch>
        </p:blipFill>
        <p:spPr>
          <a:xfrm>
            <a:off x="0" y="750626"/>
            <a:ext cx="12192000" cy="5833477"/>
          </a:xfrm>
          <a:prstGeom prst="rect">
            <a:avLst/>
          </a:prstGeom>
        </p:spPr>
      </p:pic>
    </p:spTree>
    <p:extLst>
      <p:ext uri="{BB962C8B-B14F-4D97-AF65-F5344CB8AC3E}">
        <p14:creationId xmlns:p14="http://schemas.microsoft.com/office/powerpoint/2010/main" val="3761790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13963-E5DD-4716-9BFE-A214B71AE01A}"/>
              </a:ext>
            </a:extLst>
          </p:cNvPr>
          <p:cNvSpPr>
            <a:spLocks noGrp="1"/>
          </p:cNvSpPr>
          <p:nvPr>
            <p:ph type="title"/>
          </p:nvPr>
        </p:nvSpPr>
        <p:spPr>
          <a:xfrm>
            <a:off x="0" y="-249023"/>
            <a:ext cx="12192000" cy="1163424"/>
          </a:xfrm>
        </p:spPr>
        <p:txBody>
          <a:bodyPr/>
          <a:lstStyle/>
          <a:p>
            <a:r>
              <a:rPr lang="en-US" b="1" dirty="0"/>
              <a:t>Access Ubuntu VM using SSH</a:t>
            </a:r>
          </a:p>
        </p:txBody>
      </p:sp>
      <p:sp>
        <p:nvSpPr>
          <p:cNvPr id="3" name="Content Placeholder 2">
            <a:extLst>
              <a:ext uri="{FF2B5EF4-FFF2-40B4-BE49-F238E27FC236}">
                <a16:creationId xmlns:a16="http://schemas.microsoft.com/office/drawing/2014/main" id="{50E12D59-8306-496C-BA72-12825ED8A257}"/>
              </a:ext>
            </a:extLst>
          </p:cNvPr>
          <p:cNvSpPr>
            <a:spLocks noGrp="1"/>
          </p:cNvSpPr>
          <p:nvPr>
            <p:ph idx="1"/>
          </p:nvPr>
        </p:nvSpPr>
        <p:spPr>
          <a:xfrm>
            <a:off x="0" y="900753"/>
            <a:ext cx="12192000" cy="5957246"/>
          </a:xfrm>
        </p:spPr>
        <p:txBody>
          <a:bodyPr/>
          <a:lstStyle/>
          <a:p>
            <a:r>
              <a:rPr lang="en-US" dirty="0"/>
              <a:t>Open CMD and fire some commands which we discussed yesterday.</a:t>
            </a:r>
          </a:p>
          <a:p>
            <a:pPr lvl="1"/>
            <a:endParaRPr lang="en-US" dirty="0"/>
          </a:p>
        </p:txBody>
      </p:sp>
      <p:pic>
        <p:nvPicPr>
          <p:cNvPr id="4" name="Picture 3">
            <a:extLst>
              <a:ext uri="{FF2B5EF4-FFF2-40B4-BE49-F238E27FC236}">
                <a16:creationId xmlns:a16="http://schemas.microsoft.com/office/drawing/2014/main" id="{97946A59-FB59-4709-B9FE-1DC122AE941B}"/>
              </a:ext>
            </a:extLst>
          </p:cNvPr>
          <p:cNvPicPr>
            <a:picLocks noChangeAspect="1"/>
          </p:cNvPicPr>
          <p:nvPr/>
        </p:nvPicPr>
        <p:blipFill>
          <a:blip r:embed="rId2"/>
          <a:stretch>
            <a:fillRect/>
          </a:stretch>
        </p:blipFill>
        <p:spPr>
          <a:xfrm>
            <a:off x="0" y="1351128"/>
            <a:ext cx="12192000" cy="5506872"/>
          </a:xfrm>
          <a:prstGeom prst="rect">
            <a:avLst/>
          </a:prstGeom>
        </p:spPr>
      </p:pic>
      <p:cxnSp>
        <p:nvCxnSpPr>
          <p:cNvPr id="6" name="Straight Arrow Connector 5">
            <a:extLst>
              <a:ext uri="{FF2B5EF4-FFF2-40B4-BE49-F238E27FC236}">
                <a16:creationId xmlns:a16="http://schemas.microsoft.com/office/drawing/2014/main" id="{33500CB5-C4A6-4849-B49F-6A9788191A3F}"/>
              </a:ext>
            </a:extLst>
          </p:cNvPr>
          <p:cNvCxnSpPr/>
          <p:nvPr/>
        </p:nvCxnSpPr>
        <p:spPr>
          <a:xfrm flipH="1">
            <a:off x="2006221" y="6482687"/>
            <a:ext cx="24293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49B9F36D-B317-4564-B25A-AA674C15F9F3}"/>
              </a:ext>
            </a:extLst>
          </p:cNvPr>
          <p:cNvSpPr/>
          <p:nvPr/>
        </p:nvSpPr>
        <p:spPr>
          <a:xfrm>
            <a:off x="4694830" y="6237027"/>
            <a:ext cx="3480179" cy="3411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Shell changed to Linux</a:t>
            </a:r>
          </a:p>
        </p:txBody>
      </p:sp>
    </p:spTree>
    <p:extLst>
      <p:ext uri="{BB962C8B-B14F-4D97-AF65-F5344CB8AC3E}">
        <p14:creationId xmlns:p14="http://schemas.microsoft.com/office/powerpoint/2010/main" val="495786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BF6AB195FA6B40BB05C998728EFA1C" ma:contentTypeVersion="14" ma:contentTypeDescription="Create a new document." ma:contentTypeScope="" ma:versionID="36a31e67a0ebb9353d8ed00dc44ea807">
  <xsd:schema xmlns:xsd="http://www.w3.org/2001/XMLSchema" xmlns:xs="http://www.w3.org/2001/XMLSchema" xmlns:p="http://schemas.microsoft.com/office/2006/metadata/properties" xmlns:ns3="cabf9d1d-7037-4043-81d1-9a99ac01e8a4" xmlns:ns4="68c7713d-6281-4197-a031-c946640054c5" targetNamespace="http://schemas.microsoft.com/office/2006/metadata/properties" ma:root="true" ma:fieldsID="4b72d673f45b4d64d13f24e2b404a3cd" ns3:_="" ns4:_="">
    <xsd:import namespace="cabf9d1d-7037-4043-81d1-9a99ac01e8a4"/>
    <xsd:import namespace="68c7713d-6281-4197-a031-c946640054c5"/>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GenerationTime" minOccurs="0"/>
                <xsd:element ref="ns4:MediaServiceEventHashCode" minOccurs="0"/>
                <xsd:element ref="ns4:MediaServiceDateTaken" minOccurs="0"/>
                <xsd:element ref="ns4:MediaLengthInSeconds" minOccurs="0"/>
                <xsd:element ref="ns4:MediaServiceAutoKeyPoints" minOccurs="0"/>
                <xsd:element ref="ns4:MediaServiceKeyPoints" minOccurs="0"/>
                <xsd:element ref="ns4:MediaServiceOCR"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abf9d1d-7037-4043-81d1-9a99ac01e8a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8c7713d-6281-4197-a031-c946640054c5"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Location" ma:index="21"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2690438-2AD8-4272-9C9E-B3967E7A963B}">
  <ds:schemaRefs>
    <ds:schemaRef ds:uri="http://schemas.microsoft.com/sharepoint/v3/contenttype/forms"/>
  </ds:schemaRefs>
</ds:datastoreItem>
</file>

<file path=customXml/itemProps2.xml><?xml version="1.0" encoding="utf-8"?>
<ds:datastoreItem xmlns:ds="http://schemas.openxmlformats.org/officeDocument/2006/customXml" ds:itemID="{5B0BC9A4-AFE4-4EE7-84CD-BB7FA702E82E}">
  <ds:schemaRefs>
    <ds:schemaRef ds:uri="http://schemas.microsoft.com/office/2006/metadata/properties"/>
    <ds:schemaRef ds:uri="http://schemas.openxmlformats.org/package/2006/metadata/core-properties"/>
    <ds:schemaRef ds:uri="cabf9d1d-7037-4043-81d1-9a99ac01e8a4"/>
    <ds:schemaRef ds:uri="http://purl.org/dc/terms/"/>
    <ds:schemaRef ds:uri="http://purl.org/dc/dcmitype/"/>
    <ds:schemaRef ds:uri="http://schemas.microsoft.com/office/infopath/2007/PartnerControls"/>
    <ds:schemaRef ds:uri="http://schemas.microsoft.com/office/2006/documentManagement/types"/>
    <ds:schemaRef ds:uri="68c7713d-6281-4197-a031-c946640054c5"/>
    <ds:schemaRef ds:uri="http://www.w3.org/XML/1998/namespace"/>
    <ds:schemaRef ds:uri="http://purl.org/dc/elements/1.1/"/>
  </ds:schemaRefs>
</ds:datastoreItem>
</file>

<file path=customXml/itemProps3.xml><?xml version="1.0" encoding="utf-8"?>
<ds:datastoreItem xmlns:ds="http://schemas.openxmlformats.org/officeDocument/2006/customXml" ds:itemID="{7C64FCC1-A1CE-4C31-88AE-A03B79534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abf9d1d-7037-4043-81d1-9a99ac01e8a4"/>
    <ds:schemaRef ds:uri="68c7713d-6281-4197-a031-c946640054c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352</TotalTime>
  <Words>1888</Words>
  <Application>Microsoft Office PowerPoint</Application>
  <PresentationFormat>Widescreen</PresentationFormat>
  <Paragraphs>354</Paragraphs>
  <Slides>74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74</vt:i4>
      </vt:variant>
    </vt:vector>
  </HeadingPairs>
  <TitlesOfParts>
    <vt:vector size="78" baseType="lpstr">
      <vt:lpstr>Arial</vt:lpstr>
      <vt:lpstr>Calibri</vt:lpstr>
      <vt:lpstr>Calibri Light</vt:lpstr>
      <vt:lpstr>Office Theme</vt:lpstr>
      <vt:lpstr>Cloud Basics </vt:lpstr>
      <vt:lpstr>Objectives</vt:lpstr>
      <vt:lpstr>Create Linux VM and perform some operations</vt:lpstr>
      <vt:lpstr>Create Linux VM and perform some operations</vt:lpstr>
      <vt:lpstr>Create Linux VM and perform some operations</vt:lpstr>
      <vt:lpstr>Create Linux VM and perform some operations</vt:lpstr>
      <vt:lpstr>Create Linux VM and perform some operations</vt:lpstr>
      <vt:lpstr>Create Linux VM and perform some operations</vt:lpstr>
      <vt:lpstr>Access Ubuntu VM using SSH</vt:lpstr>
      <vt:lpstr>Install Web server on our ubuntu VM</vt:lpstr>
      <vt:lpstr>Install Web server on our ubuntu VM</vt:lpstr>
      <vt:lpstr>To check whether it’s installed or not</vt:lpstr>
      <vt:lpstr>Open in Web Browser</vt:lpstr>
      <vt:lpstr>Open in Web Browser</vt:lpstr>
      <vt:lpstr>Configure DNS for Ubuntu VM</vt:lpstr>
      <vt:lpstr>Browse using dns</vt:lpstr>
      <vt:lpstr>Start, Restart, Stop and Delete</vt:lpstr>
      <vt:lpstr>Stopping </vt:lpstr>
      <vt:lpstr>Scaling</vt:lpstr>
      <vt:lpstr>Scaling</vt:lpstr>
      <vt:lpstr>Scaling</vt:lpstr>
      <vt:lpstr>Scaling</vt:lpstr>
      <vt:lpstr>Scaling</vt:lpstr>
      <vt:lpstr>Scaling</vt:lpstr>
      <vt:lpstr>Scaling</vt:lpstr>
      <vt:lpstr>Scaling</vt:lpstr>
      <vt:lpstr>Scaling</vt:lpstr>
      <vt:lpstr>Scaling</vt:lpstr>
      <vt:lpstr>Scaling</vt:lpstr>
      <vt:lpstr>Scaling</vt:lpstr>
      <vt:lpstr>Scaling</vt:lpstr>
      <vt:lpstr>Scaling</vt:lpstr>
      <vt:lpstr>Scaling</vt:lpstr>
      <vt:lpstr>Scaling</vt:lpstr>
      <vt:lpstr>Scaling</vt:lpstr>
      <vt:lpstr>Scaling</vt:lpstr>
      <vt:lpstr>Azure Storage Service</vt:lpstr>
      <vt:lpstr>Azure Storage Service</vt:lpstr>
      <vt:lpstr>Blob</vt:lpstr>
      <vt:lpstr>Table</vt:lpstr>
      <vt:lpstr>Queue</vt:lpstr>
      <vt:lpstr>Practical</vt:lpstr>
      <vt:lpstr>Step by Step Implementation</vt:lpstr>
      <vt:lpstr>Step by Step Implementation</vt:lpstr>
      <vt:lpstr>Step by Step Implementation</vt:lpstr>
      <vt:lpstr>Step by Step Implementation</vt:lpstr>
      <vt:lpstr>Step by Step Implementation</vt:lpstr>
      <vt:lpstr>Step by Step Implementation</vt:lpstr>
      <vt:lpstr>Step by Step Implementation</vt:lpstr>
      <vt:lpstr>Step by Step Implementation</vt:lpstr>
      <vt:lpstr>Step by Step Implementation</vt:lpstr>
      <vt:lpstr>Step by Step Implementation</vt:lpstr>
      <vt:lpstr>Step by Step Implementation</vt:lpstr>
      <vt:lpstr>Step by Step Implementation</vt:lpstr>
      <vt:lpstr>Upload files to Container</vt:lpstr>
      <vt:lpstr>File uploaded in container</vt:lpstr>
      <vt:lpstr>Container</vt:lpstr>
      <vt:lpstr>Select file from file list</vt:lpstr>
      <vt:lpstr>After clicking on the file, we can see url. We will simply have to copy </vt:lpstr>
      <vt:lpstr>PowerPoint Presentation</vt:lpstr>
      <vt:lpstr>Access Tier</vt:lpstr>
      <vt:lpstr>Azure App Service</vt:lpstr>
      <vt:lpstr>Creating a static HTML web app in Azure</vt:lpstr>
      <vt:lpstr>Creating a static HTML web app in Azure</vt:lpstr>
      <vt:lpstr>Creating a static HTML web app in Azure</vt:lpstr>
      <vt:lpstr>Creating a static HTML web app in Azure</vt:lpstr>
      <vt:lpstr>Creating a static HTML web app in Azure</vt:lpstr>
      <vt:lpstr>Creating a static HTML web app in Azure</vt:lpstr>
      <vt:lpstr>Creating a static HTML web app in Azure</vt:lpstr>
      <vt:lpstr>Creating a static HTML web app in Azure</vt:lpstr>
      <vt:lpstr>Creating a static HTML web app in Azure</vt:lpstr>
      <vt:lpstr>Creating a static HTML web app in Azure</vt:lpstr>
      <vt:lpstr>Creating a static HTML web app in Azure</vt:lpstr>
      <vt:lpstr>Rendering our static App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Basics</dc:title>
  <dc:creator>Bhushan Paradkar</dc:creator>
  <cp:lastModifiedBy>Bhushan Paradkar</cp:lastModifiedBy>
  <cp:revision>3</cp:revision>
  <dcterms:created xsi:type="dcterms:W3CDTF">2022-09-05T17:02:41Z</dcterms:created>
  <dcterms:modified xsi:type="dcterms:W3CDTF">2022-09-06T06:14:02Z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0x010100D6BF6AB195FA6B40BB05C998728EFA1C</vt:lpwstr>
  </property>
</Properties>
</file>